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87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67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winkl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4BF"/>
    <a:srgbClr val="18A0DB"/>
    <a:srgbClr val="AFDEF9"/>
    <a:srgbClr val="19364F"/>
    <a:srgbClr val="F8BD95"/>
    <a:srgbClr val="D7BEE1"/>
    <a:srgbClr val="01407D"/>
    <a:srgbClr val="FFEDAA"/>
    <a:srgbClr val="FDD182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6229" autoAdjust="0"/>
  </p:normalViewPr>
  <p:slideViewPr>
    <p:cSldViewPr snapToGrid="0" showGuides="1">
      <p:cViewPr varScale="1">
        <p:scale>
          <a:sx n="72" d="100"/>
          <a:sy n="72" d="100"/>
        </p:scale>
        <p:origin x="1146" y="7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05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number-mathematics-early-years/early-years-numbers-number-system/early-years-number-games-and-activitie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4.jp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slide" Target="slide22.xml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number-mathematics-early-years/early-years-numbers-number-system/early-years-number-games-and-activities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DE58A00A-C180-4EBC-8233-34CE8850190C}"/>
              </a:ext>
            </a:extLst>
          </p:cNvPr>
          <p:cNvSpPr/>
          <p:nvPr/>
        </p:nvSpPr>
        <p:spPr>
          <a:xfrm>
            <a:off x="0" y="5791200"/>
            <a:ext cx="1382486" cy="1066800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2B24EEFA-BD06-46C2-9609-C94F40D717CD}"/>
              </a:ext>
            </a:extLst>
          </p:cNvPr>
          <p:cNvSpPr/>
          <p:nvPr/>
        </p:nvSpPr>
        <p:spPr>
          <a:xfrm>
            <a:off x="8153400" y="5889170"/>
            <a:ext cx="990600" cy="968829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001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4298410" y="279425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5646563" y="407836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5646564" y="151015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2950256" y="407836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93"/>
          <a:stretch/>
        </p:blipFill>
        <p:spPr>
          <a:xfrm>
            <a:off x="19520" y="2624328"/>
            <a:ext cx="3470941" cy="4233672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349813" y="3714311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5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593197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1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10072020" y="7066737"/>
            <a:ext cx="3125381" cy="6831339"/>
            <a:chOff x="4272578" y="844133"/>
            <a:chExt cx="3125381" cy="683133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4272578" y="1067484"/>
              <a:ext cx="2267024" cy="3873153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2950256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2950256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5646564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83554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5646563" y="407836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5646564" y="151015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2950256" y="407836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b="22774"/>
          <a:stretch/>
        </p:blipFill>
        <p:spPr>
          <a:xfrm>
            <a:off x="-161894" y="1830152"/>
            <a:ext cx="3112150" cy="5027847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141892" y="3744000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4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772728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1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035450" y="6902977"/>
            <a:ext cx="4161951" cy="6995099"/>
            <a:chOff x="3236008" y="680373"/>
            <a:chExt cx="4161951" cy="69950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3236008" y="680373"/>
              <a:ext cx="3308098" cy="3431458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4860180" y="794168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6231780" y="292043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3535472" y="292043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72106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4860179" y="794168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6231779" y="291707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3535472" y="2917073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b="10208"/>
          <a:stretch/>
        </p:blipFill>
        <p:spPr>
          <a:xfrm>
            <a:off x="0" y="1878885"/>
            <a:ext cx="4152568" cy="4979115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3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60052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006650" y="6804224"/>
            <a:ext cx="4190751" cy="7093852"/>
            <a:chOff x="3207208" y="581620"/>
            <a:chExt cx="4190751" cy="709385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3207208" y="581620"/>
              <a:ext cx="3381755" cy="3982558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2950256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5646564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93637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5646564" y="151015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7" b="30109"/>
          <a:stretch/>
        </p:blipFill>
        <p:spPr>
          <a:xfrm>
            <a:off x="-1" y="2453149"/>
            <a:ext cx="4302369" cy="4404852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2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52629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0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8859800" y="6780879"/>
            <a:ext cx="4337601" cy="7117197"/>
            <a:chOff x="3060358" y="558275"/>
            <a:chExt cx="4337601" cy="711719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3060358" y="558275"/>
              <a:ext cx="3525574" cy="3267550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4661829" y="320518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6227084" y="449999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3372288" y="1331668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3266779" y="412121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6447194" y="105753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0143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4661828" y="3205186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6217492" y="449999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3372288" y="1331668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6447195" y="105753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3266777" y="4125253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b="10934"/>
          <a:stretch/>
        </p:blipFill>
        <p:spPr>
          <a:xfrm>
            <a:off x="-1" y="2022571"/>
            <a:ext cx="4482173" cy="4835430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5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5793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0050072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6" grpId="0" animBg="1"/>
      <p:bldP spid="11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548463" y="6800750"/>
            <a:ext cx="3648938" cy="7097326"/>
            <a:chOff x="3749021" y="578146"/>
            <a:chExt cx="3648938" cy="709732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3749021" y="578146"/>
              <a:ext cx="2000363" cy="3873153"/>
            </a:xfrm>
            <a:prstGeom prst="rect">
              <a:avLst/>
            </a:prstGeom>
          </p:spPr>
        </p:pic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5264157" y="51907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4028779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6975730" y="118212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04659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fire">
            <a:extLst>
              <a:ext uri="{FF2B5EF4-FFF2-40B4-BE49-F238E27FC236}">
                <a16:creationId xmlns:a16="http://schemas.microsoft.com/office/drawing/2014/main" id="{CF1626E5-51F9-4484-8EBC-348D0D2C4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8" y="48929"/>
            <a:ext cx="8040151" cy="6754208"/>
          </a:xfrm>
          <a:prstGeom prst="rect">
            <a:avLst/>
          </a:prstGeom>
        </p:spPr>
      </p:pic>
      <p:pic>
        <p:nvPicPr>
          <p:cNvPr id="26" name="hero">
            <a:extLst>
              <a:ext uri="{FF2B5EF4-FFF2-40B4-BE49-F238E27FC236}">
                <a16:creationId xmlns:a16="http://schemas.microsoft.com/office/drawing/2014/main" id="{80A7980D-4352-46DB-B207-4CFE7AF1A7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14" y="914400"/>
            <a:ext cx="3695371" cy="4791456"/>
          </a:xfrm>
          <a:prstGeom prst="rect">
            <a:avLst/>
          </a:prstGeom>
        </p:spPr>
      </p:pic>
      <p:sp>
        <p:nvSpPr>
          <p:cNvPr id="4" name="Speech Bubble3">
            <a:extLst>
              <a:ext uri="{FF2B5EF4-FFF2-40B4-BE49-F238E27FC236}">
                <a16:creationId xmlns:a16="http://schemas.microsoft.com/office/drawing/2014/main" id="{1DB7A917-6B09-42C9-AA6B-25A8B0B80AEF}"/>
              </a:ext>
            </a:extLst>
          </p:cNvPr>
          <p:cNvSpPr/>
          <p:nvPr/>
        </p:nvSpPr>
        <p:spPr>
          <a:xfrm>
            <a:off x="5542334" y="270096"/>
            <a:ext cx="3342152" cy="2136527"/>
          </a:xfrm>
          <a:prstGeom prst="wedgeRoundRectCallout">
            <a:avLst>
              <a:gd name="adj1" fmla="val -35657"/>
              <a:gd name="adj2" fmla="val 58780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</a:rPr>
              <a:t>Take a look at the dots and see how many there are. Can you say how many dots there are before a superhero flies across the screen? You’ll need to be quick!</a:t>
            </a:r>
          </a:p>
        </p:txBody>
      </p:sp>
      <p:sp>
        <p:nvSpPr>
          <p:cNvPr id="17" name="Speech Bubble2">
            <a:extLst>
              <a:ext uri="{FF2B5EF4-FFF2-40B4-BE49-F238E27FC236}">
                <a16:creationId xmlns:a16="http://schemas.microsoft.com/office/drawing/2014/main" id="{BE1743AB-6050-4754-878A-09D2E79D7FAD}"/>
              </a:ext>
            </a:extLst>
          </p:cNvPr>
          <p:cNvSpPr/>
          <p:nvPr/>
        </p:nvSpPr>
        <p:spPr>
          <a:xfrm>
            <a:off x="489187" y="914400"/>
            <a:ext cx="2917371" cy="1297328"/>
          </a:xfrm>
          <a:prstGeom prst="wedgeRoundRectCallout">
            <a:avLst>
              <a:gd name="adj1" fmla="val 34790"/>
              <a:gd name="adj2" fmla="val 66205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</a:rPr>
              <a:t>Ask your adult to go through the </a:t>
            </a:r>
            <a:r>
              <a:rPr lang="en-GB" dirty="0" err="1">
                <a:solidFill>
                  <a:schemeClr val="tx1"/>
                </a:solidFill>
                <a:ea typeface="Roboto" panose="02000000000000000000" pitchFamily="2" charset="0"/>
              </a:rPr>
              <a:t>powerpoint</a:t>
            </a:r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</a:rPr>
              <a:t> quickly. How fast can you count the dots?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Speech Bubble1">
            <a:hlinkClick r:id="rId5" action="ppaction://hlinksldjump"/>
            <a:extLst>
              <a:ext uri="{FF2B5EF4-FFF2-40B4-BE49-F238E27FC236}">
                <a16:creationId xmlns:a16="http://schemas.microsoft.com/office/drawing/2014/main" id="{A17D2B1F-7200-4F94-A694-10DFF3ED3FB4}"/>
              </a:ext>
            </a:extLst>
          </p:cNvPr>
          <p:cNvSpPr/>
          <p:nvPr/>
        </p:nvSpPr>
        <p:spPr>
          <a:xfrm>
            <a:off x="7557660" y="5826146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Lets go!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4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5646563" y="413697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5264157" y="51907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8B61B6-67FC-4F31-8B4E-6777EB461C25}"/>
              </a:ext>
            </a:extLst>
          </p:cNvPr>
          <p:cNvSpPr/>
          <p:nvPr/>
        </p:nvSpPr>
        <p:spPr>
          <a:xfrm>
            <a:off x="6978566" y="1189106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9C476B-2F1D-4029-B10B-4616781706E7}"/>
              </a:ext>
            </a:extLst>
          </p:cNvPr>
          <p:cNvSpPr/>
          <p:nvPr/>
        </p:nvSpPr>
        <p:spPr>
          <a:xfrm>
            <a:off x="4031112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7"/>
          <a:stretch/>
        </p:blipFill>
        <p:spPr>
          <a:xfrm>
            <a:off x="48784" y="2300520"/>
            <a:ext cx="3448654" cy="4557480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4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9007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239828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1" grpId="0" animBg="1"/>
      <p:bldP spid="12" grpId="0" animBg="1"/>
      <p:bldP spid="10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57BA7A3-DA5F-4E6D-88E2-04FF48F83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043">
            <a:off x="-5498499" y="-2492091"/>
            <a:ext cx="5764070" cy="1330729"/>
          </a:xfrm>
          <a:prstGeom prst="rect">
            <a:avLst/>
          </a:prstGeom>
        </p:spPr>
      </p:pic>
      <p:pic>
        <p:nvPicPr>
          <p:cNvPr id="18" name="fire">
            <a:extLst>
              <a:ext uri="{FF2B5EF4-FFF2-40B4-BE49-F238E27FC236}">
                <a16:creationId xmlns:a16="http://schemas.microsoft.com/office/drawing/2014/main" id="{FF54301D-2426-4AEF-BD6A-B55D45720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8" y="48929"/>
            <a:ext cx="8040151" cy="6754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69AC79-9D26-41EB-9258-4609D2933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31" y="554440"/>
            <a:ext cx="2085598" cy="2704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b="10934"/>
          <a:stretch/>
        </p:blipFill>
        <p:spPr>
          <a:xfrm>
            <a:off x="0" y="3975597"/>
            <a:ext cx="2671826" cy="288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BB2C4-0FA6-40FD-B0C6-C652598CFB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4"/>
          <a:stretch/>
        </p:blipFill>
        <p:spPr>
          <a:xfrm>
            <a:off x="1591841" y="2300726"/>
            <a:ext cx="2179999" cy="4557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F513DA-5BE7-4AFD-BE3E-0C9B858F07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305" y="1603094"/>
            <a:ext cx="1553793" cy="3645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C26E15-E8B5-4EB1-BFC9-8DA163E5B5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02" y="1965128"/>
            <a:ext cx="2634945" cy="4501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3C9F4-B58E-4BE7-BB8D-6BB07FD8C7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121"/>
          <a:stretch/>
        </p:blipFill>
        <p:spPr>
          <a:xfrm>
            <a:off x="4910067" y="2777871"/>
            <a:ext cx="2965000" cy="40801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5548A9-2755-4234-BD46-394F5FFE0D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0945">
            <a:off x="322289" y="264478"/>
            <a:ext cx="1576853" cy="18569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A33426-7E63-4683-923D-D6A7EC2779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7146">
            <a:off x="7021910" y="1607684"/>
            <a:ext cx="1647056" cy="17084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2644E4-CB99-4724-BA28-DFEFB0CFB0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75"/>
          <a:stretch/>
        </p:blipFill>
        <p:spPr>
          <a:xfrm>
            <a:off x="2498397" y="2780875"/>
            <a:ext cx="2138704" cy="40789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288DA3-A1E2-4C9D-B9C3-A454F2B26F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0" y="-6190180"/>
            <a:ext cx="8577922" cy="6134403"/>
          </a:xfrm>
          <a:prstGeom prst="rect">
            <a:avLst/>
          </a:prstGeom>
        </p:spPr>
      </p:pic>
      <p:sp>
        <p:nvSpPr>
          <p:cNvPr id="19" name="Speech Bubble1">
            <a:extLst>
              <a:ext uri="{FF2B5EF4-FFF2-40B4-BE49-F238E27FC236}">
                <a16:creationId xmlns:a16="http://schemas.microsoft.com/office/drawing/2014/main" id="{D246C170-8D78-4F08-9278-205743BE7691}"/>
              </a:ext>
            </a:extLst>
          </p:cNvPr>
          <p:cNvSpPr/>
          <p:nvPr/>
        </p:nvSpPr>
        <p:spPr>
          <a:xfrm>
            <a:off x="4846200" y="248582"/>
            <a:ext cx="4023479" cy="1286188"/>
          </a:xfrm>
          <a:prstGeom prst="wedgeRoundRectCallout">
            <a:avLst>
              <a:gd name="adj1" fmla="val -34989"/>
              <a:gd name="adj2" fmla="val 68768"/>
              <a:gd name="adj3" fmla="val 16667"/>
            </a:avLst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Well done!</a:t>
            </a:r>
            <a:endParaRPr lang="en-GB" sz="20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15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Finish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5AC83A-BDF9-485F-A745-95367310E48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4"/>
          <a:stretch/>
        </p:blipFill>
        <p:spPr>
          <a:xfrm>
            <a:off x="4098525" y="3506398"/>
            <a:ext cx="2373651" cy="335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5174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1DB9C827-9780-4687-8601-501219B7912D}"/>
              </a:ext>
            </a:extLst>
          </p:cNvPr>
          <p:cNvSpPr/>
          <p:nvPr/>
        </p:nvSpPr>
        <p:spPr>
          <a:xfrm>
            <a:off x="0" y="5791200"/>
            <a:ext cx="1382486" cy="1066800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4EA34528-B42D-4D17-8388-F55C4C5AE50A}"/>
              </a:ext>
            </a:extLst>
          </p:cNvPr>
          <p:cNvSpPr/>
          <p:nvPr/>
        </p:nvSpPr>
        <p:spPr>
          <a:xfrm>
            <a:off x="8153400" y="5889170"/>
            <a:ext cx="990600" cy="968829"/>
          </a:xfrm>
          <a:prstGeom prst="rect">
            <a:avLst/>
          </a:prstGeom>
          <a:solidFill>
            <a:srgbClr val="18A0DB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655D65-8490-43B1-97E2-911260A3E82F}"/>
              </a:ext>
            </a:extLst>
          </p:cNvPr>
          <p:cNvSpPr/>
          <p:nvPr/>
        </p:nvSpPr>
        <p:spPr>
          <a:xfrm>
            <a:off x="2961587" y="169900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4B1676D-1A9D-44A6-9E2A-3153EC70C2D0}"/>
              </a:ext>
            </a:extLst>
          </p:cNvPr>
          <p:cNvSpPr/>
          <p:nvPr/>
        </p:nvSpPr>
        <p:spPr>
          <a:xfrm>
            <a:off x="4895284" y="373957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908626" y="6183555"/>
            <a:ext cx="3288775" cy="7714521"/>
            <a:chOff x="4109184" y="-39049"/>
            <a:chExt cx="3288775" cy="77145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21288">
              <a:off x="4109184" y="-39049"/>
              <a:ext cx="2593813" cy="6086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258578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02"/>
          <a:stretch/>
        </p:blipFill>
        <p:spPr>
          <a:xfrm>
            <a:off x="123017" y="1727571"/>
            <a:ext cx="3358737" cy="5130429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1A3752-CA51-4E93-A94E-0C9AA0620CBE}"/>
              </a:ext>
            </a:extLst>
          </p:cNvPr>
          <p:cNvSpPr/>
          <p:nvPr/>
        </p:nvSpPr>
        <p:spPr>
          <a:xfrm>
            <a:off x="2961587" y="1699002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2181BA-91A9-4C99-80F5-9AF2379038DF}"/>
              </a:ext>
            </a:extLst>
          </p:cNvPr>
          <p:cNvSpPr/>
          <p:nvPr/>
        </p:nvSpPr>
        <p:spPr>
          <a:xfrm>
            <a:off x="4895284" y="373957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2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91842579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982908" y="6183555"/>
            <a:ext cx="3214493" cy="7714521"/>
            <a:chOff x="4183466" y="-39049"/>
            <a:chExt cx="3214493" cy="77145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4183466" y="-39049"/>
              <a:ext cx="2445249" cy="6086220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4298410" y="279425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887167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39"/>
          <a:stretch/>
        </p:blipFill>
        <p:spPr>
          <a:xfrm>
            <a:off x="162473" y="1863971"/>
            <a:ext cx="2922243" cy="4994029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3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4298410" y="279425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E090B1-9CBA-4A0D-BD26-CDE2671E10C2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B2CC020-8CC8-4917-A687-166ED82AE667}"/>
              </a:ext>
            </a:extLst>
          </p:cNvPr>
          <p:cNvSpPr/>
          <p:nvPr/>
        </p:nvSpPr>
        <p:spPr>
          <a:xfrm>
            <a:off x="2950256" y="1451930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4131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9" grpId="0" animBg="1"/>
      <p:bldP spid="1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982908" y="6495883"/>
            <a:ext cx="3214493" cy="7402193"/>
            <a:chOff x="4183466" y="273279"/>
            <a:chExt cx="3214493" cy="740219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4183466" y="273279"/>
              <a:ext cx="2445249" cy="5461564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3800102" y="2663041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343385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3A340-4307-4900-A869-98C54963ED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2"/>
          <a:stretch/>
        </p:blipFill>
        <p:spPr>
          <a:xfrm>
            <a:off x="211371" y="1688125"/>
            <a:ext cx="3448654" cy="5169875"/>
          </a:xfrm>
          <a:prstGeom prst="rect">
            <a:avLst/>
          </a:prstGeom>
        </p:spPr>
      </p:pic>
      <p:sp>
        <p:nvSpPr>
          <p:cNvPr id="10" name="Speech Bubble1">
            <a:extLst>
              <a:ext uri="{FF2B5EF4-FFF2-40B4-BE49-F238E27FC236}">
                <a16:creationId xmlns:a16="http://schemas.microsoft.com/office/drawing/2014/main" id="{F56550E8-9247-4546-8C4A-16DB9BB8C9C0}"/>
              </a:ext>
            </a:extLst>
          </p:cNvPr>
          <p:cNvSpPr/>
          <p:nvPr/>
        </p:nvSpPr>
        <p:spPr>
          <a:xfrm>
            <a:off x="278891" y="520488"/>
            <a:ext cx="3448654" cy="761758"/>
          </a:xfrm>
          <a:prstGeom prst="wedgeRoundRectCallout">
            <a:avLst>
              <a:gd name="adj1" fmla="val -15467"/>
              <a:gd name="adj2" fmla="val 75148"/>
              <a:gd name="adj3" fmla="val 16667"/>
            </a:avLst>
          </a:prstGeom>
          <a:solidFill>
            <a:srgbClr val="FFEDA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How many dots did you spot?</a:t>
            </a:r>
            <a:endParaRPr lang="en-GB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4" name="Speech Bubble2">
            <a:extLst>
              <a:ext uri="{FF2B5EF4-FFF2-40B4-BE49-F238E27FC236}">
                <a16:creationId xmlns:a16="http://schemas.microsoft.com/office/drawing/2014/main" id="{75C1594D-5AB0-4560-BD7B-7A8B85FB36E9}"/>
              </a:ext>
            </a:extLst>
          </p:cNvPr>
          <p:cNvSpPr/>
          <p:nvPr/>
        </p:nvSpPr>
        <p:spPr>
          <a:xfrm>
            <a:off x="550096" y="3739579"/>
            <a:ext cx="2504578" cy="2698364"/>
          </a:xfrm>
          <a:prstGeom prst="irregularSeal1">
            <a:avLst/>
          </a:prstGeom>
          <a:solidFill>
            <a:srgbClr val="AFDE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sz="7200" b="1" dirty="0">
                <a:solidFill>
                  <a:schemeClr val="tx1"/>
                </a:solidFill>
                <a:ea typeface="Roboto" panose="02000000000000000000" pitchFamily="2" charset="0"/>
                <a:sym typeface="NTR"/>
              </a:rPr>
              <a:t>1</a:t>
            </a:r>
            <a:endParaRPr lang="en-GB" sz="7200" b="1" dirty="0">
              <a:solidFill>
                <a:schemeClr val="tx1"/>
              </a:solidFill>
              <a:ea typeface="Roboto" panose="02000000000000000000" pitchFamily="2" charset="0"/>
            </a:endParaRPr>
          </a:p>
        </p:txBody>
      </p:sp>
      <p:sp>
        <p:nvSpPr>
          <p:cNvPr id="15" name="Speech Bubble1">
            <a:hlinkClick r:id="rId3" action="ppaction://hlinksldjump"/>
            <a:extLst>
              <a:ext uri="{FF2B5EF4-FFF2-40B4-BE49-F238E27FC236}">
                <a16:creationId xmlns:a16="http://schemas.microsoft.com/office/drawing/2014/main" id="{EE37A9A7-96D3-4202-8B49-D968D086BAA0}"/>
              </a:ext>
            </a:extLst>
          </p:cNvPr>
          <p:cNvSpPr/>
          <p:nvPr/>
        </p:nvSpPr>
        <p:spPr>
          <a:xfrm>
            <a:off x="7557660" y="5817819"/>
            <a:ext cx="1326826" cy="761758"/>
          </a:xfrm>
          <a:prstGeom prst="wedgeRoundRectCallout">
            <a:avLst>
              <a:gd name="adj1" fmla="val 10053"/>
              <a:gd name="adj2" fmla="val 25902"/>
              <a:gd name="adj3" fmla="val 16667"/>
            </a:avLst>
          </a:prstGeom>
          <a:solidFill>
            <a:srgbClr val="F9C4B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08000" bIns="360000"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ea typeface="Roboto" panose="02000000000000000000" pitchFamily="2" charset="0"/>
              </a:rPr>
              <a:t>Next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C6207A-9048-4A6F-BDF6-F1A1AA5F7DDB}"/>
              </a:ext>
            </a:extLst>
          </p:cNvPr>
          <p:cNvSpPr/>
          <p:nvPr/>
        </p:nvSpPr>
        <p:spPr>
          <a:xfrm>
            <a:off x="3800102" y="2648196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26263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88FDBAA-1138-4628-98A4-813B30E5E009}"/>
              </a:ext>
            </a:extLst>
          </p:cNvPr>
          <p:cNvSpPr/>
          <p:nvPr/>
        </p:nvSpPr>
        <p:spPr bwMode="auto">
          <a:xfrm>
            <a:off x="439386" y="415636"/>
            <a:ext cx="8253351" cy="5997039"/>
          </a:xfrm>
          <a:prstGeom prst="roundRect">
            <a:avLst>
              <a:gd name="adj" fmla="val 2649"/>
            </a:avLst>
          </a:prstGeom>
          <a:solidFill>
            <a:srgbClr val="19364F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5AFD53-B0B0-4A51-A798-B1604406E5A0}"/>
              </a:ext>
            </a:extLst>
          </p:cNvPr>
          <p:cNvGrpSpPr/>
          <p:nvPr/>
        </p:nvGrpSpPr>
        <p:grpSpPr>
          <a:xfrm>
            <a:off x="9982908" y="7066737"/>
            <a:ext cx="3214493" cy="6831339"/>
            <a:chOff x="4183466" y="844133"/>
            <a:chExt cx="3214493" cy="683133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B7F37BA-1BB7-4F9C-97A5-76FCCEB08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14570">
              <a:off x="5972393" y="844133"/>
              <a:ext cx="1425566" cy="68313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985394E-A127-4AB8-9E57-06907BCA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21288">
              <a:off x="4183466" y="1067484"/>
              <a:ext cx="2445249" cy="3873153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E4EAD55-A572-4712-854B-71CF3C4F4906}"/>
              </a:ext>
            </a:extLst>
          </p:cNvPr>
          <p:cNvSpPr/>
          <p:nvPr/>
        </p:nvSpPr>
        <p:spPr>
          <a:xfrm>
            <a:off x="4298410" y="2794257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D407AC-FBD8-4B82-A082-CA52763B7767}"/>
              </a:ext>
            </a:extLst>
          </p:cNvPr>
          <p:cNvSpPr/>
          <p:nvPr/>
        </p:nvSpPr>
        <p:spPr>
          <a:xfrm>
            <a:off x="5646564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0AF035-FE16-4767-8A2C-F76FD031377A}"/>
              </a:ext>
            </a:extLst>
          </p:cNvPr>
          <p:cNvSpPr/>
          <p:nvPr/>
        </p:nvSpPr>
        <p:spPr>
          <a:xfrm>
            <a:off x="2950256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8216E73-D653-480C-8411-E8D63F16474F}"/>
              </a:ext>
            </a:extLst>
          </p:cNvPr>
          <p:cNvSpPr/>
          <p:nvPr/>
        </p:nvSpPr>
        <p:spPr>
          <a:xfrm>
            <a:off x="2950256" y="4136584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14F03-B5A3-4C60-BD03-D213DE1E065B}"/>
              </a:ext>
            </a:extLst>
          </p:cNvPr>
          <p:cNvSpPr/>
          <p:nvPr/>
        </p:nvSpPr>
        <p:spPr>
          <a:xfrm>
            <a:off x="5646564" y="1451929"/>
            <a:ext cx="1531917" cy="1531917"/>
          </a:xfrm>
          <a:prstGeom prst="ellipse">
            <a:avLst/>
          </a:prstGeom>
          <a:solidFill>
            <a:srgbClr val="F8BD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558665"/>
      </p:ext>
    </p:extLst>
  </p:cSld>
  <p:clrMapOvr>
    <a:masterClrMapping/>
  </p:clrMapOvr>
  <p:transition spd="slow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483</TotalTime>
  <Words>159</Words>
  <Application>Microsoft Office PowerPoint</Application>
  <PresentationFormat>On-screen Show (4:3)</PresentationFormat>
  <Paragraphs>50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Ella Drayson</dc:creator>
  <cp:lastModifiedBy>josephine roberts</cp:lastModifiedBy>
  <cp:revision>30</cp:revision>
  <dcterms:created xsi:type="dcterms:W3CDTF">2020-09-21T10:49:15Z</dcterms:created>
  <dcterms:modified xsi:type="dcterms:W3CDTF">2020-10-20T08:41:14Z</dcterms:modified>
</cp:coreProperties>
</file>