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6" r:id="rId3"/>
    <p:sldId id="257" r:id="rId4"/>
    <p:sldId id="258" r:id="rId5"/>
    <p:sldId id="260" r:id="rId6"/>
    <p:sldId id="261" r:id="rId7"/>
    <p:sldId id="262" r:id="rId8"/>
    <p:sldId id="263" r:id="rId9"/>
    <p:sldId id="268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384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0BC030-6108-497D-A89D-9D0FD376899E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E980E9-3185-42F8-8FBD-27763A01D1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488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E980E9-3185-42F8-8FBD-27763A01D1E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806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E980E9-3185-42F8-8FBD-27763A01D1E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882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E980E9-3185-42F8-8FBD-27763A01D1E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247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E980E9-3185-42F8-8FBD-27763A01D1E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0492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D12C7-B00D-48BC-8197-9577D0CD02E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1BED7-333B-4B8E-820E-65C4B9CD0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763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D12C7-B00D-48BC-8197-9577D0CD02E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1BED7-333B-4B8E-820E-65C4B9CD0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064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D12C7-B00D-48BC-8197-9577D0CD02E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1BED7-333B-4B8E-820E-65C4B9CD0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485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D12C7-B00D-48BC-8197-9577D0CD02E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1BED7-333B-4B8E-820E-65C4B9CD0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107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D12C7-B00D-48BC-8197-9577D0CD02E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1BED7-333B-4B8E-820E-65C4B9CD0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393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D12C7-B00D-48BC-8197-9577D0CD02E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1BED7-333B-4B8E-820E-65C4B9CD0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299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D12C7-B00D-48BC-8197-9577D0CD02E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1BED7-333B-4B8E-820E-65C4B9CD0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08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D12C7-B00D-48BC-8197-9577D0CD02E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1BED7-333B-4B8E-820E-65C4B9CD0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432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D12C7-B00D-48BC-8197-9577D0CD02E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1BED7-333B-4B8E-820E-65C4B9CD0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353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D12C7-B00D-48BC-8197-9577D0CD02E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1BED7-333B-4B8E-820E-65C4B9CD0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441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D12C7-B00D-48BC-8197-9577D0CD02E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1BED7-333B-4B8E-820E-65C4B9CD0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730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D12C7-B00D-48BC-8197-9577D0CD02E1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1BED7-333B-4B8E-820E-65C4B9CD0E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811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97433" y="406400"/>
            <a:ext cx="11188700" cy="5943600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962941" y="898636"/>
            <a:ext cx="6471137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Year 6 PGL </a:t>
            </a:r>
          </a:p>
          <a:p>
            <a:pPr algn="ctr"/>
            <a:r>
              <a:rPr lang="en-US" sz="7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Presentation</a:t>
            </a:r>
          </a:p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24</a:t>
            </a:r>
            <a:r>
              <a:rPr lang="en-US" sz="5400" b="1" baseline="3000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May – 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27th 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May</a:t>
            </a:r>
          </a:p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2024</a:t>
            </a:r>
            <a:endParaRPr lang="en-US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en-US" sz="7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3074" name="Picture 2" descr="https://www.englandnetball.co.uk/app/uploads/2016/01/PGL-Logo-320x19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" y="942995"/>
            <a:ext cx="3048000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50" y="3437793"/>
            <a:ext cx="4152274" cy="2768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24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pgl.co.uk/Files/Files/Adventure%20Holidays/Centres/Marchants%20Hill/Gallery%20Images%20(1600x900)/AH-G-Centre-MH-aeri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292100"/>
            <a:ext cx="6705601" cy="377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gl.co.uk/Files/Files/Adventure%20Holidays/Centres/Marchants%20Hill/Gallery%20Images%20(1600x900)/AH-G-Marchants-Hill-Accommodat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976" y="2349500"/>
            <a:ext cx="7473242" cy="4203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317189" y="4613870"/>
            <a:ext cx="21979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Setting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038976" y="859135"/>
            <a:ext cx="50697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Accommodation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508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t="30154"/>
          <a:stretch/>
        </p:blipFill>
        <p:spPr>
          <a:xfrm>
            <a:off x="1019320" y="5869576"/>
            <a:ext cx="8989593" cy="8969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/>
          <a:srcRect b="2582"/>
          <a:stretch/>
        </p:blipFill>
        <p:spPr>
          <a:xfrm>
            <a:off x="958360" y="493036"/>
            <a:ext cx="9526465" cy="53765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8927" y="3252547"/>
            <a:ext cx="954145" cy="352906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506710" y="-6698"/>
            <a:ext cx="219297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Itinerary</a:t>
            </a:r>
          </a:p>
        </p:txBody>
      </p:sp>
    </p:spTree>
    <p:extLst>
      <p:ext uri="{BB962C8B-B14F-4D97-AF65-F5344CB8AC3E}">
        <p14:creationId xmlns:p14="http://schemas.microsoft.com/office/powerpoint/2010/main" val="51792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806721" y="110372"/>
            <a:ext cx="3607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Giant Swing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79930" y="3692361"/>
            <a:ext cx="38710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Raft Building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93" t="48590" r="21994"/>
          <a:stretch/>
        </p:blipFill>
        <p:spPr>
          <a:xfrm>
            <a:off x="3150970" y="1033702"/>
            <a:ext cx="2936631" cy="21969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63" t="55128" r="17036"/>
          <a:stretch/>
        </p:blipFill>
        <p:spPr>
          <a:xfrm>
            <a:off x="191727" y="4154026"/>
            <a:ext cx="3879648" cy="23929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54" t="11923" r="20968"/>
          <a:stretch/>
        </p:blipFill>
        <p:spPr>
          <a:xfrm>
            <a:off x="3698921" y="3230696"/>
            <a:ext cx="2700080" cy="29870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82751" y="5158153"/>
            <a:ext cx="1749671" cy="116644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6" r="44045" b="13846"/>
          <a:stretch/>
        </p:blipFill>
        <p:spPr>
          <a:xfrm>
            <a:off x="191727" y="974051"/>
            <a:ext cx="2743200" cy="29076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916" y="301252"/>
            <a:ext cx="2746421" cy="183094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564" r="4644"/>
          <a:stretch/>
        </p:blipFill>
        <p:spPr>
          <a:xfrm>
            <a:off x="7393603" y="4521147"/>
            <a:ext cx="4443715" cy="20950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33" r="4145"/>
          <a:stretch/>
        </p:blipFill>
        <p:spPr>
          <a:xfrm>
            <a:off x="8280447" y="1632660"/>
            <a:ext cx="3356409" cy="18667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94" t="17180" r="13362"/>
          <a:stretch/>
        </p:blipFill>
        <p:spPr>
          <a:xfrm>
            <a:off x="6811918" y="2253704"/>
            <a:ext cx="1736023" cy="148736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14" t="12308" r="8320"/>
          <a:stretch/>
        </p:blipFill>
        <p:spPr>
          <a:xfrm>
            <a:off x="9544734" y="301252"/>
            <a:ext cx="1514634" cy="1240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58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39001" y="186635"/>
            <a:ext cx="4505897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Challenge Course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38" y="957542"/>
            <a:ext cx="3829050" cy="2552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76" y="3935085"/>
            <a:ext cx="3965273" cy="26435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2" t="13890" r="25032" b="9073"/>
          <a:stretch/>
        </p:blipFill>
        <p:spPr>
          <a:xfrm>
            <a:off x="2831122" y="2798807"/>
            <a:ext cx="2092570" cy="23741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3833" y="3109724"/>
            <a:ext cx="3327890" cy="221859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7016079" y="5635652"/>
            <a:ext cx="4138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Climbing Wall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27707" y="1586915"/>
            <a:ext cx="2890472" cy="19269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21298" y="3851219"/>
            <a:ext cx="2066187" cy="137745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4602" y="450284"/>
            <a:ext cx="3522785" cy="234852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23" t="16794" r="36026" b="23589"/>
          <a:stretch/>
        </p:blipFill>
        <p:spPr>
          <a:xfrm rot="5400000">
            <a:off x="4915869" y="4467719"/>
            <a:ext cx="1988049" cy="213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07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54533" y="194521"/>
            <a:ext cx="280057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Abseiling</a:t>
            </a:r>
          </a:p>
          <a:p>
            <a:pPr algn="ctr"/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003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05562" y="5124271"/>
            <a:ext cx="175721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Rifles</a:t>
            </a:r>
          </a:p>
          <a:p>
            <a:pPr algn="ctr"/>
            <a:endParaRPr lang="en-US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73" r="28063"/>
          <a:stretch/>
        </p:blipFill>
        <p:spPr>
          <a:xfrm>
            <a:off x="500533" y="1310054"/>
            <a:ext cx="1670707" cy="211894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4" t="-131" r="26819" b="13202"/>
          <a:stretch/>
        </p:blipFill>
        <p:spPr>
          <a:xfrm>
            <a:off x="2770637" y="1146040"/>
            <a:ext cx="3461090" cy="33453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9" r="38063"/>
          <a:stretch/>
        </p:blipFill>
        <p:spPr>
          <a:xfrm>
            <a:off x="1454533" y="3244362"/>
            <a:ext cx="2268662" cy="322911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6" t="35686" r="39020"/>
          <a:stretch/>
        </p:blipFill>
        <p:spPr>
          <a:xfrm>
            <a:off x="211008" y="4491425"/>
            <a:ext cx="1867010" cy="226807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409" y="4766143"/>
            <a:ext cx="2561006" cy="17073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28" t="20513" r="20711"/>
          <a:stretch/>
        </p:blipFill>
        <p:spPr>
          <a:xfrm>
            <a:off x="6535547" y="458663"/>
            <a:ext cx="2795955" cy="250867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1403" y="2343151"/>
            <a:ext cx="3470031" cy="23133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45691" y="4061656"/>
            <a:ext cx="2976197" cy="198413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56" r="7294"/>
          <a:stretch/>
        </p:blipFill>
        <p:spPr>
          <a:xfrm>
            <a:off x="9062327" y="600505"/>
            <a:ext cx="2978283" cy="160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610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3576826" y="0"/>
            <a:ext cx="26006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Zip Wire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1" r="10769"/>
          <a:stretch/>
        </p:blipFill>
        <p:spPr>
          <a:xfrm rot="5400000">
            <a:off x="186220" y="3581620"/>
            <a:ext cx="3653529" cy="23919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59" t="35449" r="17051"/>
          <a:stretch/>
        </p:blipFill>
        <p:spPr>
          <a:xfrm rot="5400000">
            <a:off x="8538793" y="3187702"/>
            <a:ext cx="3675189" cy="29512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6" r="17436" b="29359"/>
          <a:stretch/>
        </p:blipFill>
        <p:spPr>
          <a:xfrm rot="5400000">
            <a:off x="3121325" y="1318963"/>
            <a:ext cx="3355133" cy="275716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81934" y="3424257"/>
            <a:ext cx="3591039" cy="23940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95"/>
          <a:stretch/>
        </p:blipFill>
        <p:spPr>
          <a:xfrm>
            <a:off x="6703752" y="779914"/>
            <a:ext cx="4384431" cy="22859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0" t="32372" r="31539"/>
          <a:stretch/>
        </p:blipFill>
        <p:spPr>
          <a:xfrm rot="5400000">
            <a:off x="3489870" y="4425133"/>
            <a:ext cx="2321170" cy="18304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7" r="24302" b="12436"/>
          <a:stretch/>
        </p:blipFill>
        <p:spPr>
          <a:xfrm>
            <a:off x="443350" y="220212"/>
            <a:ext cx="2769577" cy="260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27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72408" y="162911"/>
            <a:ext cx="7012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Evening Entertainments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46" r="16353"/>
          <a:stretch/>
        </p:blipFill>
        <p:spPr>
          <a:xfrm>
            <a:off x="424962" y="1086241"/>
            <a:ext cx="3619500" cy="20526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64" t="24744"/>
          <a:stretch/>
        </p:blipFill>
        <p:spPr>
          <a:xfrm>
            <a:off x="2839916" y="2269532"/>
            <a:ext cx="2927838" cy="25486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42" t="24616" r="22849"/>
          <a:stretch/>
        </p:blipFill>
        <p:spPr>
          <a:xfrm>
            <a:off x="424962" y="3646091"/>
            <a:ext cx="3094892" cy="272833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177" y="1104137"/>
            <a:ext cx="3812931" cy="2541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91" t="23718" r="46781"/>
          <a:stretch/>
        </p:blipFill>
        <p:spPr>
          <a:xfrm>
            <a:off x="9718548" y="387419"/>
            <a:ext cx="2091553" cy="302791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7" t="11282" r="24986"/>
          <a:stretch/>
        </p:blipFill>
        <p:spPr>
          <a:xfrm>
            <a:off x="7751152" y="3478226"/>
            <a:ext cx="3453912" cy="293986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1" t="30384" r="41824" b="20384"/>
          <a:stretch/>
        </p:blipFill>
        <p:spPr>
          <a:xfrm>
            <a:off x="4422532" y="4392338"/>
            <a:ext cx="3033346" cy="202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8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98212"/>
          </a:xfrm>
        </p:spPr>
        <p:txBody>
          <a:bodyPr>
            <a:normAutofit fontScale="90000"/>
          </a:bodyPr>
          <a:lstStyle/>
          <a:p>
            <a:pPr lvl="0" fontAlgn="base">
              <a:lnSpc>
                <a:spcPct val="100000"/>
              </a:lnSpc>
              <a:spcAft>
                <a:spcPct val="0"/>
              </a:spcAft>
            </a:pPr>
            <a:r>
              <a:rPr lang="en-GB" altLang="en-US" sz="1800" b="1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Pupils:</a:t>
            </a:r>
            <a:r>
              <a:rPr lang="en-GB" altLang="en-US" sz="18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GB" altLang="en-US" sz="1800" dirty="0" err="1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</a:t>
            </a:r>
            <a:r>
              <a:rPr lang="en-GB" altLang="en-US" sz="18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suite rooms sleeping 4/6 per room.</a:t>
            </a:r>
            <a:br>
              <a:rPr lang="en-GB" altLang="en-US" sz="18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en-GB" altLang="en-US" sz="1800" b="1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Adults: </a:t>
            </a:r>
            <a:r>
              <a:rPr lang="en-GB" altLang="en-US" sz="1800" dirty="0" err="1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</a:t>
            </a:r>
            <a:r>
              <a:rPr lang="en-GB" altLang="en-US" sz="18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suite single/twin room at the edge / middle of children’s accommodation</a:t>
            </a:r>
            <a:r>
              <a:rPr lang="en-GB" altLang="en-US" sz="1800" b="1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en-GB" altLang="en-US" sz="1800" b="1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05394" y="4868825"/>
            <a:ext cx="91091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Dining Room offer a variety of main courses and side options, like soup, bread and salad. Water and juice is also available at every meal.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 menu board at the entrance advises children about food content and gives allergy information. The children must make sensible selections if they have any allergy concerns</a:t>
            </a:r>
            <a:r>
              <a:rPr lang="en-GB" altLang="en-US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Please complete the allergy part on the medical form.</a:t>
            </a:r>
            <a:endParaRPr lang="en-GB" altLang="en-US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0209" y="2608984"/>
            <a:ext cx="3090486" cy="211082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787" y="1209209"/>
            <a:ext cx="2355821" cy="19987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t="3549"/>
          <a:stretch/>
        </p:blipFill>
        <p:spPr>
          <a:xfrm>
            <a:off x="4025452" y="1237311"/>
            <a:ext cx="4229996" cy="12226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5006" y="2033939"/>
            <a:ext cx="5035732" cy="283488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74846" t="7481"/>
          <a:stretch/>
        </p:blipFill>
        <p:spPr>
          <a:xfrm>
            <a:off x="2972437" y="1237311"/>
            <a:ext cx="1109247" cy="1222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80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145" y="438653"/>
            <a:ext cx="11223709" cy="59806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01457"/>
            <a:ext cx="4929554" cy="45256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+mn-lt"/>
              </a:rPr>
              <a:t>Important Info</a:t>
            </a:r>
            <a:endParaRPr lang="en-GB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7184" y="1573823"/>
            <a:ext cx="10937630" cy="4580792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en-GB" sz="2400" dirty="0" smtClean="0"/>
              <a:t>The cost of the trip is £</a:t>
            </a:r>
            <a:r>
              <a:rPr lang="en-GB" sz="2400" dirty="0" smtClean="0"/>
              <a:t>260.00</a:t>
            </a:r>
            <a:r>
              <a:rPr lang="en-GB" sz="2400" dirty="0" smtClean="0"/>
              <a:t>. </a:t>
            </a:r>
          </a:p>
          <a:p>
            <a:pPr>
              <a:lnSpc>
                <a:spcPct val="170000"/>
              </a:lnSpc>
            </a:pPr>
            <a:r>
              <a:rPr lang="en-GB" sz="2400" dirty="0" smtClean="0"/>
              <a:t>There is a </a:t>
            </a:r>
            <a:r>
              <a:rPr lang="en-GB" sz="2400" dirty="0" smtClean="0"/>
              <a:t>£90.00 </a:t>
            </a:r>
            <a:r>
              <a:rPr lang="en-GB" sz="2400" dirty="0" smtClean="0"/>
              <a:t>reduction if you child is in receipt of the Pupil Premium Grant -£</a:t>
            </a:r>
            <a:r>
              <a:rPr lang="en-GB" sz="2400" dirty="0" smtClean="0"/>
              <a:t>170.00</a:t>
            </a:r>
            <a:endParaRPr lang="en-GB" sz="2400" dirty="0" smtClean="0"/>
          </a:p>
          <a:p>
            <a:pPr>
              <a:lnSpc>
                <a:spcPct val="170000"/>
              </a:lnSpc>
            </a:pPr>
            <a:r>
              <a:rPr lang="en-GB" sz="2400" dirty="0" smtClean="0"/>
              <a:t>Go onto Parent Pay, pay the deposit of </a:t>
            </a:r>
            <a:r>
              <a:rPr lang="en-GB" sz="2400" dirty="0" smtClean="0"/>
              <a:t>£60 </a:t>
            </a:r>
            <a:r>
              <a:rPr lang="en-GB" sz="2400" dirty="0" smtClean="0"/>
              <a:t>and give consent to your child going on the trip by </a:t>
            </a:r>
            <a:r>
              <a:rPr lang="en-GB" sz="2400" dirty="0" smtClean="0"/>
              <a:t>Monday 2</a:t>
            </a:r>
            <a:r>
              <a:rPr lang="en-GB" sz="2400" baseline="30000" dirty="0" smtClean="0"/>
              <a:t>nd</a:t>
            </a:r>
            <a:r>
              <a:rPr lang="en-GB" sz="2400" dirty="0" smtClean="0"/>
              <a:t> October </a:t>
            </a:r>
            <a:r>
              <a:rPr lang="en-GB" sz="2400" dirty="0" smtClean="0"/>
              <a:t>2023.</a:t>
            </a:r>
            <a:endParaRPr lang="en-GB" sz="2400" dirty="0" smtClean="0"/>
          </a:p>
          <a:p>
            <a:pPr>
              <a:lnSpc>
                <a:spcPct val="170000"/>
              </a:lnSpc>
            </a:pPr>
            <a:r>
              <a:rPr lang="en-GB" sz="2400" dirty="0" smtClean="0"/>
              <a:t>There will be a further meeting 1 month before we travel for additional information.</a:t>
            </a:r>
          </a:p>
          <a:p>
            <a:pPr marL="0" indent="0">
              <a:lnSpc>
                <a:spcPct val="170000"/>
              </a:lnSpc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394272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69291</TotalTime>
  <Words>182</Words>
  <Application>Microsoft Office PowerPoint</Application>
  <PresentationFormat>Widescreen</PresentationFormat>
  <Paragraphs>27</Paragraphs>
  <Slides>10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Pupils: En suite rooms sleeping 4/6 per room. Adults: En suite single/twin room at the edge / middle of children’s accommodation </vt:lpstr>
      <vt:lpstr>Important Info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Mooney</dc:creator>
  <cp:lastModifiedBy>Jennifer Mooney</cp:lastModifiedBy>
  <cp:revision>56</cp:revision>
  <dcterms:created xsi:type="dcterms:W3CDTF">2016-06-15T09:05:27Z</dcterms:created>
  <dcterms:modified xsi:type="dcterms:W3CDTF">2023-09-14T15:24:10Z</dcterms:modified>
</cp:coreProperties>
</file>