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12"/>
  </p:notesMasterIdLst>
  <p:sldIdLst>
    <p:sldId id="256" r:id="rId3"/>
    <p:sldId id="260" r:id="rId4"/>
    <p:sldId id="266" r:id="rId5"/>
    <p:sldId id="276" r:id="rId6"/>
    <p:sldId id="272" r:id="rId7"/>
    <p:sldId id="273" r:id="rId8"/>
    <p:sldId id="274" r:id="rId9"/>
    <p:sldId id="275" r:id="rId10"/>
    <p:sldId id="28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D01"/>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FDA46D-34C7-4CB6-A2B6-9B4DD4DA2FF5}" type="datetimeFigureOut">
              <a:rPr lang="en-GB" smtClean="0"/>
              <a:t>27/04/2020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03CC0-981A-468B-B69F-D765530D2B26}" type="slidenum">
              <a:rPr lang="en-GB" smtClean="0"/>
              <a:t>‹#›</a:t>
            </a:fld>
            <a:endParaRPr lang="en-GB"/>
          </a:p>
        </p:txBody>
      </p:sp>
    </p:spTree>
    <p:extLst>
      <p:ext uri="{BB962C8B-B14F-4D97-AF65-F5344CB8AC3E}">
        <p14:creationId xmlns:p14="http://schemas.microsoft.com/office/powerpoint/2010/main" val="375678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084615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536327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01884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97553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0EC71E-2E94-4FD4-A21F-D95EFA166CD6}"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214978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0EC71E-2E94-4FD4-A21F-D95EFA166CD6}"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93038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EC71E-2E94-4FD4-A21F-D95EFA166CD6}"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13601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53274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704083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366628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86926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87460347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41795937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7408042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9944531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8234252"/>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1774789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595402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23001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825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2374391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251120661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63624617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EC71E-2E94-4FD4-A21F-D95EFA166CD6}"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021672-E9DF-4AE3-A10F-41B5BBB3BE4E}" type="slidenum">
              <a:rPr lang="en-GB" smtClean="0"/>
              <a:t>‹#›</a:t>
            </a:fld>
            <a:endParaRPr lang="en-GB"/>
          </a:p>
        </p:txBody>
      </p:sp>
    </p:spTree>
    <p:extLst>
      <p:ext uri="{BB962C8B-B14F-4D97-AF65-F5344CB8AC3E}">
        <p14:creationId xmlns:p14="http://schemas.microsoft.com/office/powerpoint/2010/main" val="105374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6250136"/>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0999"/>
            <a:ext cx="9144000" cy="1147763"/>
          </a:xfrm>
        </p:spPr>
        <p:txBody>
          <a:bodyPr/>
          <a:lstStyle/>
          <a:p>
            <a:r>
              <a:rPr lang="en-GB" dirty="0" smtClean="0"/>
              <a:t>Practical Science Re-cap 1</a:t>
            </a:r>
            <a:endParaRPr lang="en-GB" dirty="0"/>
          </a:p>
        </p:txBody>
      </p:sp>
      <p:sp>
        <p:nvSpPr>
          <p:cNvPr id="3" name="Subtitle 2"/>
          <p:cNvSpPr>
            <a:spLocks noGrp="1"/>
          </p:cNvSpPr>
          <p:nvPr>
            <p:ph type="subTitle" idx="1"/>
          </p:nvPr>
        </p:nvSpPr>
        <p:spPr>
          <a:xfrm>
            <a:off x="3073400" y="2116138"/>
            <a:ext cx="5702300" cy="1655762"/>
          </a:xfrm>
        </p:spPr>
        <p:txBody>
          <a:bodyPr>
            <a:normAutofit/>
          </a:bodyPr>
          <a:lstStyle/>
          <a:p>
            <a:r>
              <a:rPr lang="en-GB" sz="4800" dirty="0" smtClean="0"/>
              <a:t>Summer 1</a:t>
            </a:r>
          </a:p>
          <a:p>
            <a:r>
              <a:rPr lang="en-GB" sz="4800" dirty="0" smtClean="0"/>
              <a:t>Week </a:t>
            </a:r>
            <a:r>
              <a:rPr lang="en-GB" sz="4800" dirty="0"/>
              <a:t>3</a:t>
            </a:r>
            <a:endParaRPr lang="en-GB" sz="4800" dirty="0"/>
          </a:p>
        </p:txBody>
      </p:sp>
    </p:spTree>
    <p:extLst>
      <p:ext uri="{BB962C8B-B14F-4D97-AF65-F5344CB8AC3E}">
        <p14:creationId xmlns:p14="http://schemas.microsoft.com/office/powerpoint/2010/main" val="3042669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r>
              <a:rPr lang="en-GB" sz="4800" u="sng" dirty="0" smtClean="0"/>
              <a:t>About this power-point:</a:t>
            </a:r>
          </a:p>
          <a:p>
            <a:pPr marL="0" indent="0">
              <a:buNone/>
            </a:pPr>
            <a:endParaRPr lang="en-GB" dirty="0"/>
          </a:p>
          <a:p>
            <a:pPr marL="0" indent="0">
              <a:buNone/>
            </a:pPr>
            <a:r>
              <a:rPr lang="en-GB" sz="3600" dirty="0" smtClean="0"/>
              <a:t>This power-point contains a practical exercise that children can do at home with an adult.  This  exercise is related to a topic that children in Year 6 need to know about, before they move on, into Year 7.  Key vocabulary is stated at the beginning of each session.</a:t>
            </a:r>
          </a:p>
          <a:p>
            <a:pPr marL="0" indent="0">
              <a:buNone/>
            </a:pPr>
            <a:endParaRPr lang="en-GB" sz="3600" dirty="0"/>
          </a:p>
          <a:p>
            <a:pPr marL="0" indent="0">
              <a:buNone/>
            </a:pPr>
            <a:r>
              <a:rPr lang="en-GB" sz="3600" dirty="0" smtClean="0"/>
              <a:t>The exercise will help Year 6 children to re-cap their existing knowledge and further their understanding of scientific principles, that they are expected to know. </a:t>
            </a:r>
          </a:p>
          <a:p>
            <a:pPr marL="0" indent="0">
              <a:buNone/>
            </a:pPr>
            <a:endParaRPr lang="en-GB" sz="3600" dirty="0"/>
          </a:p>
          <a:p>
            <a:pPr marL="0" indent="0">
              <a:buNone/>
            </a:pPr>
            <a:r>
              <a:rPr lang="en-GB" sz="3600" dirty="0" smtClean="0"/>
              <a:t>After completing each session, there are further challenges (that children can choose from, just as they would do in school), however they can do more than one challenge if they wish!</a:t>
            </a:r>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766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861"/>
            <a:ext cx="12192000" cy="7078861"/>
          </a:xfrm>
          <a:prstGeom prst="rect">
            <a:avLst/>
          </a:prstGeom>
          <a:solidFill>
            <a:schemeClr val="accent1">
              <a:lumMod val="20000"/>
              <a:lumOff val="80000"/>
            </a:schemeClr>
          </a:solidFill>
        </p:spPr>
        <p:txBody>
          <a:bodyPr wrap="square">
            <a:spAutoFit/>
          </a:bodyPr>
          <a:lstStyle/>
          <a:p>
            <a:endParaRPr lang="en-GB" dirty="0" smtClean="0"/>
          </a:p>
          <a:p>
            <a:r>
              <a:rPr lang="en-GB" sz="4400" u="sng" dirty="0" smtClean="0"/>
              <a:t>Contents for entire Summer 1:</a:t>
            </a:r>
          </a:p>
          <a:p>
            <a:endParaRPr lang="en-GB" sz="1000" dirty="0"/>
          </a:p>
          <a:p>
            <a:r>
              <a:rPr lang="en-GB" sz="4400" dirty="0" smtClean="0"/>
              <a:t>Practical 1:  Sedimentary Rocks – Chocolate Rocks</a:t>
            </a:r>
          </a:p>
          <a:p>
            <a:endParaRPr lang="en-GB" sz="2000" dirty="0" smtClean="0"/>
          </a:p>
          <a:p>
            <a:r>
              <a:rPr lang="en-GB" sz="4400" dirty="0" smtClean="0"/>
              <a:t>Practical 2:  Materials – Egg White and Yoke</a:t>
            </a:r>
            <a:endParaRPr lang="en-GB" sz="4400" dirty="0"/>
          </a:p>
          <a:p>
            <a:endParaRPr lang="en-GB" sz="2000" dirty="0" smtClean="0"/>
          </a:p>
          <a:p>
            <a:r>
              <a:rPr lang="en-GB" sz="4400" dirty="0" smtClean="0"/>
              <a:t>Practical 3:  Materials 2 – Magic Potions 1</a:t>
            </a:r>
            <a:endParaRPr lang="en-GB" sz="4400" dirty="0"/>
          </a:p>
          <a:p>
            <a:endParaRPr lang="en-GB" sz="2000" dirty="0" smtClean="0"/>
          </a:p>
          <a:p>
            <a:r>
              <a:rPr lang="en-GB" sz="4400" dirty="0" smtClean="0"/>
              <a:t>Practical 4: Solids and Liquids – </a:t>
            </a:r>
            <a:r>
              <a:rPr lang="en-GB" sz="3600" dirty="0" smtClean="0"/>
              <a:t>Picking Up An Ice Cube</a:t>
            </a:r>
            <a:endParaRPr lang="en-GB" sz="3600" dirty="0"/>
          </a:p>
          <a:p>
            <a:endParaRPr lang="en-GB" sz="2000" dirty="0" smtClean="0"/>
          </a:p>
          <a:p>
            <a:r>
              <a:rPr lang="en-GB" sz="4400" dirty="0" smtClean="0"/>
              <a:t>Practical 5: Animals including humans 1 - Heart </a:t>
            </a:r>
          </a:p>
          <a:p>
            <a:endParaRPr lang="en-GB" sz="2000" dirty="0" smtClean="0"/>
          </a:p>
          <a:p>
            <a:r>
              <a:rPr lang="en-GB" sz="4400" dirty="0" smtClean="0"/>
              <a:t>Practical 6:  Animals including humans 2 - Blood</a:t>
            </a:r>
          </a:p>
          <a:p>
            <a:endParaRPr lang="en-GB" dirty="0"/>
          </a:p>
        </p:txBody>
      </p:sp>
    </p:spTree>
    <p:extLst>
      <p:ext uri="{BB962C8B-B14F-4D97-AF65-F5344CB8AC3E}">
        <p14:creationId xmlns:p14="http://schemas.microsoft.com/office/powerpoint/2010/main" val="129734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7500"/>
            <a:ext cx="9144000" cy="3192463"/>
          </a:xfrm>
        </p:spPr>
        <p:txBody>
          <a:bodyPr>
            <a:normAutofit/>
          </a:bodyPr>
          <a:lstStyle/>
          <a:p>
            <a:r>
              <a:rPr lang="en-GB" dirty="0" smtClean="0"/>
              <a:t>Practical 3</a:t>
            </a:r>
            <a:br>
              <a:rPr lang="en-GB" dirty="0" smtClean="0"/>
            </a:br>
            <a:r>
              <a:rPr lang="en-GB" dirty="0"/>
              <a:t/>
            </a:r>
            <a:br>
              <a:rPr lang="en-GB" dirty="0"/>
            </a:br>
            <a:r>
              <a:rPr lang="en-GB" dirty="0" smtClean="0"/>
              <a:t>Materials 2</a:t>
            </a:r>
            <a:endParaRPr lang="en-GB" dirty="0"/>
          </a:p>
        </p:txBody>
      </p:sp>
      <p:sp>
        <p:nvSpPr>
          <p:cNvPr id="3" name="Subtitle 2"/>
          <p:cNvSpPr>
            <a:spLocks noGrp="1"/>
          </p:cNvSpPr>
          <p:nvPr>
            <p:ph type="subTitle" idx="1"/>
          </p:nvPr>
        </p:nvSpPr>
        <p:spPr>
          <a:xfrm>
            <a:off x="888022" y="3509963"/>
            <a:ext cx="10647485" cy="3348037"/>
          </a:xfrm>
        </p:spPr>
        <p:txBody>
          <a:bodyPr>
            <a:normAutofit/>
          </a:bodyPr>
          <a:lstStyle/>
          <a:p>
            <a:pPr algn="l"/>
            <a:r>
              <a:rPr lang="en-GB" dirty="0" smtClean="0"/>
              <a:t>Looking at how the quantity of a material can affect a liquid.</a:t>
            </a:r>
          </a:p>
          <a:p>
            <a:pPr algn="l"/>
            <a:endParaRPr lang="en-GB" dirty="0"/>
          </a:p>
          <a:p>
            <a:pPr algn="l"/>
            <a:r>
              <a:rPr lang="en-GB" u="sng" dirty="0" smtClean="0"/>
              <a:t>Vocabulary:  </a:t>
            </a:r>
            <a:r>
              <a:rPr lang="en-GB" dirty="0" smtClean="0"/>
              <a:t>acid</a:t>
            </a:r>
          </a:p>
          <a:p>
            <a:pPr algn="l"/>
            <a:r>
              <a:rPr lang="en-GB" dirty="0"/>
              <a:t> </a:t>
            </a:r>
            <a:r>
              <a:rPr lang="en-GB" dirty="0" smtClean="0"/>
              <a:t>                      base </a:t>
            </a:r>
          </a:p>
          <a:p>
            <a:pPr algn="l"/>
            <a:r>
              <a:rPr lang="en-GB" dirty="0" smtClean="0"/>
              <a:t>                       gas </a:t>
            </a:r>
          </a:p>
          <a:p>
            <a:pPr algn="l"/>
            <a:r>
              <a:rPr lang="en-GB" dirty="0"/>
              <a:t> </a:t>
            </a:r>
            <a:r>
              <a:rPr lang="en-GB" dirty="0" smtClean="0"/>
              <a:t>                      carbon dioxide</a:t>
            </a:r>
          </a:p>
          <a:p>
            <a:pPr algn="l"/>
            <a:r>
              <a:rPr lang="en-GB" dirty="0" smtClean="0"/>
              <a:t>                       effervescence (fizz)  </a:t>
            </a:r>
            <a:endParaRPr lang="en-GB" dirty="0"/>
          </a:p>
        </p:txBody>
      </p:sp>
    </p:spTree>
    <p:extLst>
      <p:ext uri="{BB962C8B-B14F-4D97-AF65-F5344CB8AC3E}">
        <p14:creationId xmlns:p14="http://schemas.microsoft.com/office/powerpoint/2010/main" val="1448591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938212"/>
          </a:xfrm>
          <a:prstGeom prst="rect">
            <a:avLst/>
          </a:prstGeom>
        </p:spPr>
      </p:pic>
    </p:spTree>
    <p:extLst>
      <p:ext uri="{BB962C8B-B14F-4D97-AF65-F5344CB8AC3E}">
        <p14:creationId xmlns:p14="http://schemas.microsoft.com/office/powerpoint/2010/main" val="209482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61782" y="696799"/>
            <a:ext cx="8637708" cy="6097894"/>
          </a:xfrm>
          <a:prstGeom prst="rect">
            <a:avLst/>
          </a:prstGeom>
        </p:spPr>
      </p:pic>
      <p:sp>
        <p:nvSpPr>
          <p:cNvPr id="3" name="Rectangle 2"/>
          <p:cNvSpPr/>
          <p:nvPr/>
        </p:nvSpPr>
        <p:spPr>
          <a:xfrm>
            <a:off x="568567" y="173579"/>
            <a:ext cx="11424139" cy="523220"/>
          </a:xfrm>
          <a:prstGeom prst="rect">
            <a:avLst/>
          </a:prstGeom>
        </p:spPr>
        <p:txBody>
          <a:bodyPr wrap="square">
            <a:spAutoFit/>
          </a:bodyPr>
          <a:lstStyle/>
          <a:p>
            <a:pPr lvl="0"/>
            <a:r>
              <a:rPr lang="en-GB" sz="2800" dirty="0">
                <a:solidFill>
                  <a:srgbClr val="FF0000"/>
                </a:solidFill>
              </a:rPr>
              <a:t>Note:  Please bear the following in mind as you are executing the practical.</a:t>
            </a:r>
          </a:p>
        </p:txBody>
      </p:sp>
    </p:spTree>
    <p:extLst>
      <p:ext uri="{BB962C8B-B14F-4D97-AF65-F5344CB8AC3E}">
        <p14:creationId xmlns:p14="http://schemas.microsoft.com/office/powerpoint/2010/main" val="279418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598" y="225667"/>
            <a:ext cx="12037402" cy="6386147"/>
          </a:xfrm>
          <a:prstGeom prst="rect">
            <a:avLst/>
          </a:prstGeom>
        </p:spPr>
      </p:pic>
    </p:spTree>
    <p:extLst>
      <p:ext uri="{BB962C8B-B14F-4D97-AF65-F5344CB8AC3E}">
        <p14:creationId xmlns:p14="http://schemas.microsoft.com/office/powerpoint/2010/main" val="3177585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23093"/>
            <a:ext cx="12050651" cy="2215662"/>
          </a:xfrm>
          <a:prstGeom prst="rect">
            <a:avLst/>
          </a:prstGeom>
        </p:spPr>
      </p:pic>
    </p:spTree>
    <p:extLst>
      <p:ext uri="{BB962C8B-B14F-4D97-AF65-F5344CB8AC3E}">
        <p14:creationId xmlns:p14="http://schemas.microsoft.com/office/powerpoint/2010/main" val="273953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773723"/>
          </a:xfrm>
        </p:spPr>
        <p:txBody>
          <a:bodyPr>
            <a:normAutofit/>
          </a:bodyPr>
          <a:lstStyle/>
          <a:p>
            <a:pPr algn="l"/>
            <a:r>
              <a:rPr lang="en-GB" sz="3600" u="sng" dirty="0" smtClean="0"/>
              <a:t>Choose your challenge:</a:t>
            </a:r>
            <a:endParaRPr lang="en-GB" sz="3600" u="sng" dirty="0"/>
          </a:p>
        </p:txBody>
      </p:sp>
      <p:sp>
        <p:nvSpPr>
          <p:cNvPr id="3" name="Subtitle 2"/>
          <p:cNvSpPr>
            <a:spLocks noGrp="1"/>
          </p:cNvSpPr>
          <p:nvPr>
            <p:ph type="subTitle" idx="1"/>
          </p:nvPr>
        </p:nvSpPr>
        <p:spPr>
          <a:xfrm>
            <a:off x="152400" y="1210529"/>
            <a:ext cx="3681046" cy="5647471"/>
          </a:xfrm>
          <a:solidFill>
            <a:schemeClr val="accent6">
              <a:lumMod val="20000"/>
              <a:lumOff val="80000"/>
            </a:schemeClr>
          </a:solidFill>
        </p:spPr>
        <p:txBody>
          <a:bodyPr/>
          <a:lstStyle/>
          <a:p>
            <a:r>
              <a:rPr lang="en-GB" u="sng" dirty="0" smtClean="0"/>
              <a:t>Mild</a:t>
            </a:r>
          </a:p>
          <a:p>
            <a:pPr algn="l"/>
            <a:endParaRPr lang="en-GB" dirty="0" smtClean="0"/>
          </a:p>
          <a:p>
            <a:pPr algn="l"/>
            <a:r>
              <a:rPr lang="en-GB" dirty="0" smtClean="0"/>
              <a:t>Time each of the reactions.</a:t>
            </a:r>
          </a:p>
          <a:p>
            <a:pPr algn="l"/>
            <a:endParaRPr lang="en-GB" dirty="0" smtClean="0"/>
          </a:p>
          <a:p>
            <a:pPr algn="l"/>
            <a:r>
              <a:rPr lang="en-GB" dirty="0" smtClean="0"/>
              <a:t>How could you record your results using a line graph?</a:t>
            </a:r>
          </a:p>
          <a:p>
            <a:pPr algn="l"/>
            <a:r>
              <a:rPr lang="en-GB" dirty="0" smtClean="0"/>
              <a:t>What conclusion could you write?</a:t>
            </a:r>
            <a:endParaRPr lang="en-GB" dirty="0"/>
          </a:p>
        </p:txBody>
      </p:sp>
      <p:sp>
        <p:nvSpPr>
          <p:cNvPr id="4" name="Subtitle 2"/>
          <p:cNvSpPr txBox="1">
            <a:spLocks/>
          </p:cNvSpPr>
          <p:nvPr/>
        </p:nvSpPr>
        <p:spPr>
          <a:xfrm>
            <a:off x="4085492" y="1210529"/>
            <a:ext cx="3681046" cy="5647471"/>
          </a:xfrm>
          <a:prstGeom prst="rect">
            <a:avLst/>
          </a:prstGeom>
          <a:solidFill>
            <a:srgbClr val="FFC000"/>
          </a:solidFill>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dirty="0" smtClean="0"/>
          </a:p>
          <a:p>
            <a:pPr marL="457200" indent="-457200" algn="l">
              <a:buFont typeface="+mj-lt"/>
              <a:buAutoNum type="arabicPeriod"/>
            </a:pPr>
            <a:r>
              <a:rPr lang="en-GB" dirty="0" smtClean="0"/>
              <a:t>Time each of the reactions.</a:t>
            </a:r>
          </a:p>
          <a:p>
            <a:pPr marL="457200" indent="-457200" algn="l">
              <a:buFont typeface="+mj-lt"/>
              <a:buAutoNum type="arabicPeriod"/>
            </a:pPr>
            <a:r>
              <a:rPr lang="en-GB" dirty="0" smtClean="0"/>
              <a:t>How could you record your results using a line graph?  What other data method could you use to record your results?  Why? </a:t>
            </a:r>
          </a:p>
          <a:p>
            <a:pPr marL="457200" indent="-457200" algn="l">
              <a:buFont typeface="+mj-lt"/>
              <a:buAutoNum type="arabicPeriod"/>
            </a:pPr>
            <a:r>
              <a:rPr lang="en-GB" dirty="0" smtClean="0"/>
              <a:t>What conclusion could you write?</a:t>
            </a:r>
          </a:p>
          <a:p>
            <a:pPr marL="457200" indent="-457200" algn="l">
              <a:buFont typeface="+mj-lt"/>
              <a:buAutoNum type="arabicPeriod"/>
            </a:pPr>
            <a:r>
              <a:rPr lang="en-GB" dirty="0" smtClean="0"/>
              <a:t>How could you vary your experiment?  What would you change?  (e.g. the amount of drops of vinegar used)  Explain.  </a:t>
            </a:r>
          </a:p>
          <a:p>
            <a:pPr marL="457200" indent="-457200" algn="l">
              <a:buFont typeface="+mj-lt"/>
              <a:buAutoNum type="arabicPeriod"/>
            </a:pPr>
            <a:r>
              <a:rPr lang="en-GB" dirty="0" smtClean="0"/>
              <a:t>Write a prediction for what could happen in each of your new variable experiments.</a:t>
            </a:r>
          </a:p>
          <a:p>
            <a:pPr marL="457200" indent="-457200" algn="l">
              <a:buFont typeface="+mj-lt"/>
              <a:buAutoNum type="arabicPeriod"/>
            </a:pPr>
            <a:endParaRPr lang="en-GB" dirty="0"/>
          </a:p>
        </p:txBody>
      </p:sp>
      <p:sp>
        <p:nvSpPr>
          <p:cNvPr id="5" name="Subtitle 2"/>
          <p:cNvSpPr txBox="1">
            <a:spLocks/>
          </p:cNvSpPr>
          <p:nvPr/>
        </p:nvSpPr>
        <p:spPr>
          <a:xfrm>
            <a:off x="8305800" y="1210530"/>
            <a:ext cx="3681046" cy="5647470"/>
          </a:xfrm>
          <a:prstGeom prst="rect">
            <a:avLst/>
          </a:prstGeom>
          <a:solidFill>
            <a:srgbClr val="FF3D01"/>
          </a:solidFill>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l"/>
            <a:endParaRPr lang="en-GB" dirty="0" smtClean="0"/>
          </a:p>
          <a:p>
            <a:pPr marL="457200" indent="-457200" algn="l">
              <a:buFont typeface="+mj-lt"/>
              <a:buAutoNum type="arabicPeriod"/>
            </a:pPr>
            <a:r>
              <a:rPr lang="en-GB" dirty="0" smtClean="0"/>
              <a:t>Time each of the reactions.</a:t>
            </a:r>
          </a:p>
          <a:p>
            <a:pPr marL="457200" indent="-457200" algn="l">
              <a:buFont typeface="+mj-lt"/>
              <a:buAutoNum type="arabicPeriod"/>
            </a:pPr>
            <a:r>
              <a:rPr lang="en-GB" dirty="0" smtClean="0"/>
              <a:t>How could you record your results using a line graph?  What other data method could you use to record your results?  Why? </a:t>
            </a:r>
          </a:p>
          <a:p>
            <a:pPr marL="457200" indent="-457200" algn="l">
              <a:buFont typeface="+mj-lt"/>
              <a:buAutoNum type="arabicPeriod"/>
            </a:pPr>
            <a:r>
              <a:rPr lang="en-GB" dirty="0" smtClean="0"/>
              <a:t>What conclusion could you write?</a:t>
            </a:r>
          </a:p>
          <a:p>
            <a:pPr marL="457200" indent="-457200" algn="l">
              <a:buFont typeface="+mj-lt"/>
              <a:buAutoNum type="arabicPeriod"/>
            </a:pPr>
            <a:r>
              <a:rPr lang="en-GB" dirty="0" smtClean="0"/>
              <a:t>Vinegar is an acid.  What could you use instead of vinegar and have the same reaction?  Explain.  </a:t>
            </a:r>
          </a:p>
          <a:p>
            <a:pPr marL="457200" indent="-457200" algn="l">
              <a:buFont typeface="+mj-lt"/>
              <a:buAutoNum type="arabicPeriod"/>
            </a:pPr>
            <a:r>
              <a:rPr lang="en-GB" dirty="0" smtClean="0"/>
              <a:t>Write a prediction for what could happen in each of your new variable experiments (where you have replaced the use of vinegar).</a:t>
            </a:r>
          </a:p>
          <a:p>
            <a:pPr algn="l"/>
            <a:endParaRPr lang="en-GB" dirty="0"/>
          </a:p>
        </p:txBody>
      </p:sp>
    </p:spTree>
    <p:extLst>
      <p:ext uri="{BB962C8B-B14F-4D97-AF65-F5344CB8AC3E}">
        <p14:creationId xmlns:p14="http://schemas.microsoft.com/office/powerpoint/2010/main" val="12554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xtured template_Wine Segoe_TP10286784">
  <a:themeElements>
    <a:clrScheme name="Red Template Template">
      <a:dk1>
        <a:srgbClr val="000000"/>
      </a:dk1>
      <a:lt1>
        <a:srgbClr val="FFFFFF"/>
      </a:lt1>
      <a:dk2>
        <a:srgbClr val="9C2828"/>
      </a:dk2>
      <a:lt2>
        <a:srgbClr val="FFFF99"/>
      </a:lt2>
      <a:accent1>
        <a:srgbClr val="FFC000"/>
      </a:accent1>
      <a:accent2>
        <a:srgbClr val="0D84CD"/>
      </a:accent2>
      <a:accent3>
        <a:srgbClr val="AD5778"/>
      </a:accent3>
      <a:accent4>
        <a:srgbClr val="919E7A"/>
      </a:accent4>
      <a:accent5>
        <a:srgbClr val="DA804E"/>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2953</TotalTime>
  <Words>423</Words>
  <Application>Microsoft Office PowerPoint</Application>
  <PresentationFormat>Widescreen</PresentationFormat>
  <Paragraphs>55</Paragraphs>
  <Slides>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Calibri Light</vt:lpstr>
      <vt:lpstr>Wingdings</vt:lpstr>
      <vt:lpstr>Office Theme</vt:lpstr>
      <vt:lpstr>1_Textured template_Wine Segoe_TP10286784</vt:lpstr>
      <vt:lpstr>Practical Science Re-cap 1</vt:lpstr>
      <vt:lpstr>PowerPoint Presentation</vt:lpstr>
      <vt:lpstr>PowerPoint Presentation</vt:lpstr>
      <vt:lpstr>Practical 3  Materials 2</vt:lpstr>
      <vt:lpstr>PowerPoint Presentation</vt:lpstr>
      <vt:lpstr>PowerPoint Presentation</vt:lpstr>
      <vt:lpstr>PowerPoint Presentation</vt:lpstr>
      <vt:lpstr>PowerPoint Presentation</vt:lpstr>
      <vt:lpstr>Choose your challenge: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Science re-cap</dc:title>
  <dc:creator>zaki</dc:creator>
  <cp:lastModifiedBy>zaki</cp:lastModifiedBy>
  <cp:revision>77</cp:revision>
  <dcterms:created xsi:type="dcterms:W3CDTF">2020-04-25T07:18:23Z</dcterms:created>
  <dcterms:modified xsi:type="dcterms:W3CDTF">2020-04-27T13:13:11Z</dcterms:modified>
</cp:coreProperties>
</file>