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75063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747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6696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6591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412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9132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4486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76365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2292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141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687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D135FA-B9C6-4920-BEB1-819B5983238D}" type="datetimeFigureOut">
              <a:rPr lang="en-GB" smtClean="0"/>
              <a:t>07/07/2020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4E489E-67A9-440F-9F80-91FE3089B2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9630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gi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RE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Comparing Christian and Native American beliefs</a:t>
            </a:r>
            <a:endParaRPr lang="en-GB" dirty="0"/>
          </a:p>
        </p:txBody>
      </p:sp>
      <p:pic>
        <p:nvPicPr>
          <p:cNvPr id="1026" name="Picture 2" descr="A FLAMING BUSH | Bible pictures, Biblical art, Vallejo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210658" cy="36288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7542" y="4004656"/>
            <a:ext cx="3804458" cy="28533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7542" y="0"/>
            <a:ext cx="3804458" cy="3559886"/>
          </a:xfrm>
          <a:prstGeom prst="rect">
            <a:avLst/>
          </a:prstGeom>
        </p:spPr>
      </p:pic>
      <p:pic>
        <p:nvPicPr>
          <p:cNvPr id="1028" name="Picture 4" descr="Unit 1 – Christian Religious Beliefs – Reach Free R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" y="4048124"/>
            <a:ext cx="2924175" cy="2809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90492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5867"/>
            <a:ext cx="12192000" cy="865159"/>
          </a:xfrm>
        </p:spPr>
        <p:txBody>
          <a:bodyPr>
            <a:normAutofit/>
          </a:bodyPr>
          <a:lstStyle/>
          <a:p>
            <a:pPr algn="ctr"/>
            <a:r>
              <a:rPr lang="en-GB" dirty="0" smtClean="0"/>
              <a:t>Have a look at the 10 commandments of Christianity: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2669" y="743229"/>
            <a:ext cx="8562109" cy="61147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9076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24090"/>
          </a:xfrm>
        </p:spPr>
        <p:txBody>
          <a:bodyPr>
            <a:normAutofit/>
          </a:bodyPr>
          <a:lstStyle/>
          <a:p>
            <a:pPr algn="ctr"/>
            <a:r>
              <a:rPr lang="en-GB" sz="3600" dirty="0" smtClean="0"/>
              <a:t>Have a look at the 10 commandments of Native Americans:</a:t>
            </a:r>
            <a:endParaRPr lang="en-GB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403" y="502958"/>
            <a:ext cx="4763193" cy="6355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29008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258" y="124056"/>
            <a:ext cx="10515600" cy="881784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Task: Write a paragraph comparing the similarities and differences between the commandments.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895302"/>
            <a:ext cx="6966065" cy="497493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6065" y="1016832"/>
            <a:ext cx="5225936" cy="58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61602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42</Words>
  <Application>Microsoft Office PowerPoint</Application>
  <PresentationFormat>Widescreen</PresentationFormat>
  <Paragraphs>5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RE</vt:lpstr>
      <vt:lpstr>Have a look at the 10 commandments of Christianity:</vt:lpstr>
      <vt:lpstr>Have a look at the 10 commandments of Native Americans:</vt:lpstr>
      <vt:lpstr>Task: Write a paragraph comparing the similarities and differences between the commandments.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</dc:title>
  <dc:creator>Rianne Foster</dc:creator>
  <cp:lastModifiedBy>Rianne Foster</cp:lastModifiedBy>
  <cp:revision>2</cp:revision>
  <dcterms:created xsi:type="dcterms:W3CDTF">2020-07-07T12:40:11Z</dcterms:created>
  <dcterms:modified xsi:type="dcterms:W3CDTF">2020-07-07T12:40:41Z</dcterms:modified>
</cp:coreProperties>
</file>