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80" d="100"/>
          <a:sy n="80" d="100"/>
        </p:scale>
        <p:origin x="1734" y="8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05B65-A2BA-40C7-86C9-9416127E7D04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C90CC-C075-49E0-BE7D-2DC842EE4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904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05B65-A2BA-40C7-86C9-9416127E7D04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C90CC-C075-49E0-BE7D-2DC842EE4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536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05B65-A2BA-40C7-86C9-9416127E7D04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C90CC-C075-49E0-BE7D-2DC842EE4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81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05B65-A2BA-40C7-86C9-9416127E7D04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C90CC-C075-49E0-BE7D-2DC842EE4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389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05B65-A2BA-40C7-86C9-9416127E7D04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C90CC-C075-49E0-BE7D-2DC842EE4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700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05B65-A2BA-40C7-86C9-9416127E7D04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C90CC-C075-49E0-BE7D-2DC842EE4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722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05B65-A2BA-40C7-86C9-9416127E7D04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C90CC-C075-49E0-BE7D-2DC842EE4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155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05B65-A2BA-40C7-86C9-9416127E7D04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C90CC-C075-49E0-BE7D-2DC842EE4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789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05B65-A2BA-40C7-86C9-9416127E7D04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C90CC-C075-49E0-BE7D-2DC842EE4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395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05B65-A2BA-40C7-86C9-9416127E7D04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C90CC-C075-49E0-BE7D-2DC842EE4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347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05B65-A2BA-40C7-86C9-9416127E7D04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C90CC-C075-49E0-BE7D-2DC842EE4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671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505B65-A2BA-40C7-86C9-9416127E7D04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7C90CC-C075-49E0-BE7D-2DC842EE4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858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t="12824"/>
          <a:stretch/>
        </p:blipFill>
        <p:spPr>
          <a:xfrm>
            <a:off x="339281" y="1211269"/>
            <a:ext cx="11296867" cy="530410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83164" b="68611"/>
          <a:stretch/>
        </p:blipFill>
        <p:spPr>
          <a:xfrm>
            <a:off x="9734407" y="616618"/>
            <a:ext cx="1901741" cy="1910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513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2666" y="762333"/>
            <a:ext cx="8866667" cy="533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131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Jennifer Mooney</dc:creator>
  <cp:lastModifiedBy>Jennifer Mooney</cp:lastModifiedBy>
  <cp:revision>3</cp:revision>
  <dcterms:created xsi:type="dcterms:W3CDTF">2022-01-12T13:20:46Z</dcterms:created>
  <dcterms:modified xsi:type="dcterms:W3CDTF">2022-01-12T14:15:28Z</dcterms:modified>
</cp:coreProperties>
</file>