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18"/>
  </p:notesMasterIdLst>
  <p:sldIdLst>
    <p:sldId id="256" r:id="rId3"/>
    <p:sldId id="260" r:id="rId4"/>
    <p:sldId id="266" r:id="rId5"/>
    <p:sldId id="263" r:id="rId6"/>
    <p:sldId id="257" r:id="rId7"/>
    <p:sldId id="258" r:id="rId8"/>
    <p:sldId id="262" r:id="rId9"/>
    <p:sldId id="261" r:id="rId10"/>
    <p:sldId id="277" r:id="rId11"/>
    <p:sldId id="267" r:id="rId12"/>
    <p:sldId id="268" r:id="rId13"/>
    <p:sldId id="270" r:id="rId14"/>
    <p:sldId id="269" r:id="rId15"/>
    <p:sldId id="271" r:id="rId16"/>
    <p:sldId id="28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D01"/>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FDA46D-34C7-4CB6-A2B6-9B4DD4DA2FF5}" type="datetimeFigureOut">
              <a:rPr lang="en-GB" smtClean="0"/>
              <a:t>27/04/2020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B03CC0-981A-468B-B69F-D765530D2B26}" type="slidenum">
              <a:rPr lang="en-GB" smtClean="0"/>
              <a:t>‹#›</a:t>
            </a:fld>
            <a:endParaRPr lang="en-GB"/>
          </a:p>
        </p:txBody>
      </p:sp>
    </p:spTree>
    <p:extLst>
      <p:ext uri="{BB962C8B-B14F-4D97-AF65-F5344CB8AC3E}">
        <p14:creationId xmlns:p14="http://schemas.microsoft.com/office/powerpoint/2010/main" val="375678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084615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536327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01884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97553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0EC71E-2E94-4FD4-A21F-D95EFA166CD6}"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2149785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0EC71E-2E94-4FD4-A21F-D95EFA166CD6}"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93038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EC71E-2E94-4FD4-A21F-D95EFA166CD6}"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136011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53274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704083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366628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86926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87460347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141795937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7408042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9944531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98234252"/>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1774789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85954023"/>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2230010"/>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69825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2374391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extLst>
      <p:ext uri="{BB962C8B-B14F-4D97-AF65-F5344CB8AC3E}">
        <p14:creationId xmlns:p14="http://schemas.microsoft.com/office/powerpoint/2010/main" val="2511206614"/>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363624617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0EC71E-2E94-4FD4-A21F-D95EFA166CD6}"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021672-E9DF-4AE3-A10F-41B5BBB3BE4E}" type="slidenum">
              <a:rPr lang="en-GB" smtClean="0"/>
              <a:t>‹#›</a:t>
            </a:fld>
            <a:endParaRPr lang="en-GB"/>
          </a:p>
        </p:txBody>
      </p:sp>
    </p:spTree>
    <p:extLst>
      <p:ext uri="{BB962C8B-B14F-4D97-AF65-F5344CB8AC3E}">
        <p14:creationId xmlns:p14="http://schemas.microsoft.com/office/powerpoint/2010/main" val="1053746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76250136"/>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80999"/>
            <a:ext cx="9144000" cy="1147763"/>
          </a:xfrm>
        </p:spPr>
        <p:txBody>
          <a:bodyPr/>
          <a:lstStyle/>
          <a:p>
            <a:r>
              <a:rPr lang="en-GB" dirty="0" smtClean="0"/>
              <a:t>Practical Science Re-cap 1</a:t>
            </a:r>
            <a:endParaRPr lang="en-GB" dirty="0"/>
          </a:p>
        </p:txBody>
      </p:sp>
      <p:sp>
        <p:nvSpPr>
          <p:cNvPr id="3" name="Subtitle 2"/>
          <p:cNvSpPr>
            <a:spLocks noGrp="1"/>
          </p:cNvSpPr>
          <p:nvPr>
            <p:ph type="subTitle" idx="1"/>
          </p:nvPr>
        </p:nvSpPr>
        <p:spPr>
          <a:xfrm>
            <a:off x="3073400" y="2116138"/>
            <a:ext cx="5702300" cy="1655762"/>
          </a:xfrm>
        </p:spPr>
        <p:txBody>
          <a:bodyPr>
            <a:normAutofit/>
          </a:bodyPr>
          <a:lstStyle/>
          <a:p>
            <a:r>
              <a:rPr lang="en-GB" sz="4800" dirty="0" smtClean="0"/>
              <a:t>Summer 1</a:t>
            </a:r>
          </a:p>
          <a:p>
            <a:r>
              <a:rPr lang="en-GB" sz="4800" dirty="0" smtClean="0"/>
              <a:t>Week 1 - 2</a:t>
            </a:r>
            <a:endParaRPr lang="en-GB" sz="4800" dirty="0"/>
          </a:p>
        </p:txBody>
      </p:sp>
    </p:spTree>
    <p:extLst>
      <p:ext uri="{BB962C8B-B14F-4D97-AF65-F5344CB8AC3E}">
        <p14:creationId xmlns:p14="http://schemas.microsoft.com/office/powerpoint/2010/main" val="3042669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fontScale="92500" lnSpcReduction="10000"/>
          </a:bodyPr>
          <a:lstStyle/>
          <a:p>
            <a:pPr marL="0" indent="0">
              <a:buNone/>
            </a:pPr>
            <a:r>
              <a:rPr lang="en-GB" sz="4800" u="sng" dirty="0" smtClean="0"/>
              <a:t>About this power-point:</a:t>
            </a:r>
          </a:p>
          <a:p>
            <a:pPr marL="0" indent="0">
              <a:buNone/>
            </a:pPr>
            <a:endParaRPr lang="en-GB" dirty="0"/>
          </a:p>
          <a:p>
            <a:pPr marL="0" indent="0">
              <a:buNone/>
            </a:pPr>
            <a:r>
              <a:rPr lang="en-GB" sz="3600" dirty="0" smtClean="0"/>
              <a:t>This power-point contains a practical exercise that children can do at home with an adult.  This  exercise is related to a topic that children in Year 6 need to know about, before they move on, into Year 7.  Key vocabulary is stated at the beginning of each session.</a:t>
            </a:r>
          </a:p>
          <a:p>
            <a:pPr marL="0" indent="0">
              <a:buNone/>
            </a:pPr>
            <a:endParaRPr lang="en-GB" sz="3600" dirty="0"/>
          </a:p>
          <a:p>
            <a:pPr marL="0" indent="0">
              <a:buNone/>
            </a:pPr>
            <a:r>
              <a:rPr lang="en-GB" sz="3600" dirty="0" smtClean="0"/>
              <a:t>The exercise will help Year 6 children to re-cap their existing knowledge and further their understanding of scientific principles, that they are expected to know. </a:t>
            </a:r>
          </a:p>
          <a:p>
            <a:pPr marL="0" indent="0">
              <a:buNone/>
            </a:pPr>
            <a:endParaRPr lang="en-GB" sz="3600" dirty="0"/>
          </a:p>
          <a:p>
            <a:pPr marL="0" indent="0">
              <a:buNone/>
            </a:pPr>
            <a:r>
              <a:rPr lang="en-GB" sz="3600" dirty="0" smtClean="0"/>
              <a:t>After completing each session, there are further challenges (that children can choose from, just as they would do in school), however they can do more than one challenge if they wish!</a:t>
            </a:r>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67668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0861"/>
            <a:ext cx="12192000" cy="7078861"/>
          </a:xfrm>
          <a:prstGeom prst="rect">
            <a:avLst/>
          </a:prstGeom>
          <a:solidFill>
            <a:schemeClr val="accent1">
              <a:lumMod val="20000"/>
              <a:lumOff val="80000"/>
            </a:schemeClr>
          </a:solidFill>
        </p:spPr>
        <p:txBody>
          <a:bodyPr wrap="square">
            <a:spAutoFit/>
          </a:bodyPr>
          <a:lstStyle/>
          <a:p>
            <a:endParaRPr lang="en-GB" dirty="0" smtClean="0"/>
          </a:p>
          <a:p>
            <a:r>
              <a:rPr lang="en-GB" sz="4400" u="sng" dirty="0" smtClean="0"/>
              <a:t>Contents for entire Summer 1:</a:t>
            </a:r>
          </a:p>
          <a:p>
            <a:endParaRPr lang="en-GB" sz="1000" dirty="0"/>
          </a:p>
          <a:p>
            <a:r>
              <a:rPr lang="en-GB" sz="4400" dirty="0" smtClean="0"/>
              <a:t>Practical 1:  Sedimentary Rocks – Chocolate Rocks</a:t>
            </a:r>
          </a:p>
          <a:p>
            <a:endParaRPr lang="en-GB" sz="2000" dirty="0" smtClean="0"/>
          </a:p>
          <a:p>
            <a:r>
              <a:rPr lang="en-GB" sz="4400" dirty="0" smtClean="0"/>
              <a:t>Practical 2:  Materials – Egg White and Yoke</a:t>
            </a:r>
            <a:endParaRPr lang="en-GB" sz="4400" dirty="0"/>
          </a:p>
          <a:p>
            <a:endParaRPr lang="en-GB" sz="2000" dirty="0" smtClean="0"/>
          </a:p>
          <a:p>
            <a:r>
              <a:rPr lang="en-GB" sz="4400" dirty="0" smtClean="0"/>
              <a:t>Practical 3:  Materials 2 – Magic Potions 1</a:t>
            </a:r>
            <a:endParaRPr lang="en-GB" sz="4400" dirty="0"/>
          </a:p>
          <a:p>
            <a:endParaRPr lang="en-GB" sz="2000" dirty="0" smtClean="0"/>
          </a:p>
          <a:p>
            <a:r>
              <a:rPr lang="en-GB" sz="4400" dirty="0" smtClean="0"/>
              <a:t>Practical 4: Solids and Liquids – </a:t>
            </a:r>
            <a:r>
              <a:rPr lang="en-GB" sz="3600" dirty="0" smtClean="0"/>
              <a:t>Picking Up An Ice Cube</a:t>
            </a:r>
            <a:endParaRPr lang="en-GB" sz="3600" dirty="0"/>
          </a:p>
          <a:p>
            <a:endParaRPr lang="en-GB" sz="2000" dirty="0" smtClean="0"/>
          </a:p>
          <a:p>
            <a:r>
              <a:rPr lang="en-GB" sz="4400" dirty="0" smtClean="0"/>
              <a:t>Practical 5: Animals including humans 1 - Heart </a:t>
            </a:r>
          </a:p>
          <a:p>
            <a:endParaRPr lang="en-GB" sz="2000" dirty="0" smtClean="0"/>
          </a:p>
          <a:p>
            <a:r>
              <a:rPr lang="en-GB" sz="4400" dirty="0" smtClean="0"/>
              <a:t>Practical 6:  Animals including humans 2 - Blood</a:t>
            </a:r>
          </a:p>
          <a:p>
            <a:endParaRPr lang="en-GB" dirty="0"/>
          </a:p>
        </p:txBody>
      </p:sp>
    </p:spTree>
    <p:extLst>
      <p:ext uri="{BB962C8B-B14F-4D97-AF65-F5344CB8AC3E}">
        <p14:creationId xmlns:p14="http://schemas.microsoft.com/office/powerpoint/2010/main" val="129734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7500"/>
            <a:ext cx="9144000" cy="3192463"/>
          </a:xfrm>
        </p:spPr>
        <p:txBody>
          <a:bodyPr>
            <a:normAutofit/>
          </a:bodyPr>
          <a:lstStyle/>
          <a:p>
            <a:r>
              <a:rPr lang="en-GB" dirty="0" smtClean="0"/>
              <a:t>Practical 1</a:t>
            </a:r>
            <a:br>
              <a:rPr lang="en-GB" dirty="0" smtClean="0"/>
            </a:br>
            <a:r>
              <a:rPr lang="en-GB" dirty="0"/>
              <a:t/>
            </a:r>
            <a:br>
              <a:rPr lang="en-GB" dirty="0"/>
            </a:br>
            <a:r>
              <a:rPr lang="en-GB" dirty="0" smtClean="0"/>
              <a:t>Sedimentary Rocks</a:t>
            </a:r>
            <a:endParaRPr lang="en-GB" dirty="0"/>
          </a:p>
        </p:txBody>
      </p:sp>
      <p:sp>
        <p:nvSpPr>
          <p:cNvPr id="3" name="Subtitle 2"/>
          <p:cNvSpPr>
            <a:spLocks noGrp="1"/>
          </p:cNvSpPr>
          <p:nvPr>
            <p:ph type="subTitle" idx="1"/>
          </p:nvPr>
        </p:nvSpPr>
        <p:spPr>
          <a:xfrm>
            <a:off x="1524000" y="3602038"/>
            <a:ext cx="9976338" cy="3255962"/>
          </a:xfrm>
        </p:spPr>
        <p:txBody>
          <a:bodyPr>
            <a:normAutofit/>
          </a:bodyPr>
          <a:lstStyle/>
          <a:p>
            <a:r>
              <a:rPr lang="en-GB" dirty="0" smtClean="0"/>
              <a:t>Looking at the creation of sedimentary rocks over time.</a:t>
            </a:r>
          </a:p>
          <a:p>
            <a:pPr lvl="0" algn="l"/>
            <a:r>
              <a:rPr lang="en-GB" u="sng" dirty="0">
                <a:solidFill>
                  <a:prstClr val="black"/>
                </a:solidFill>
              </a:rPr>
              <a:t>Vocabulary:  </a:t>
            </a:r>
            <a:endParaRPr lang="en-GB" dirty="0">
              <a:solidFill>
                <a:prstClr val="black"/>
              </a:solidFill>
            </a:endParaRPr>
          </a:p>
          <a:p>
            <a:pPr lvl="0" algn="l"/>
            <a:r>
              <a:rPr lang="en-GB" dirty="0">
                <a:solidFill>
                  <a:prstClr val="black"/>
                </a:solidFill>
              </a:rPr>
              <a:t>                       </a:t>
            </a:r>
            <a:r>
              <a:rPr lang="en-GB" dirty="0" smtClean="0">
                <a:solidFill>
                  <a:prstClr val="black"/>
                </a:solidFill>
              </a:rPr>
              <a:t>sedimentary </a:t>
            </a:r>
            <a:endParaRPr lang="en-GB" dirty="0">
              <a:solidFill>
                <a:prstClr val="black"/>
              </a:solidFill>
            </a:endParaRPr>
          </a:p>
          <a:p>
            <a:pPr lvl="0" algn="l"/>
            <a:r>
              <a:rPr lang="en-GB" dirty="0">
                <a:solidFill>
                  <a:prstClr val="black"/>
                </a:solidFill>
              </a:rPr>
              <a:t>                       </a:t>
            </a:r>
            <a:r>
              <a:rPr lang="en-GB" dirty="0" smtClean="0">
                <a:solidFill>
                  <a:prstClr val="black"/>
                </a:solidFill>
              </a:rPr>
              <a:t>pressure </a:t>
            </a:r>
            <a:endParaRPr lang="en-GB" dirty="0">
              <a:solidFill>
                <a:prstClr val="black"/>
              </a:solidFill>
            </a:endParaRPr>
          </a:p>
          <a:p>
            <a:pPr lvl="0" algn="l"/>
            <a:r>
              <a:rPr lang="en-GB" dirty="0">
                <a:solidFill>
                  <a:prstClr val="black"/>
                </a:solidFill>
              </a:rPr>
              <a:t>                       </a:t>
            </a:r>
          </a:p>
          <a:p>
            <a:pPr lvl="0" algn="l"/>
            <a:r>
              <a:rPr lang="en-GB" dirty="0">
                <a:solidFill>
                  <a:prstClr val="black"/>
                </a:solidFill>
              </a:rPr>
              <a:t>                       </a:t>
            </a:r>
            <a:r>
              <a:rPr lang="en-GB" dirty="0" smtClean="0">
                <a:solidFill>
                  <a:prstClr val="black"/>
                </a:solidFill>
              </a:rPr>
              <a:t>  </a:t>
            </a:r>
            <a:endParaRPr lang="en-GB" dirty="0">
              <a:solidFill>
                <a:prstClr val="black"/>
              </a:solidFill>
            </a:endParaRPr>
          </a:p>
          <a:p>
            <a:endParaRPr lang="en-GB" dirty="0"/>
          </a:p>
        </p:txBody>
      </p:sp>
    </p:spTree>
    <p:extLst>
      <p:ext uri="{BB962C8B-B14F-4D97-AF65-F5344CB8AC3E}">
        <p14:creationId xmlns:p14="http://schemas.microsoft.com/office/powerpoint/2010/main" val="2589270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9600" y="0"/>
            <a:ext cx="11176000" cy="6695014"/>
          </a:xfrm>
          <a:prstGeom prst="rect">
            <a:avLst/>
          </a:prstGeom>
        </p:spPr>
      </p:pic>
    </p:spTree>
    <p:extLst>
      <p:ext uri="{BB962C8B-B14F-4D97-AF65-F5344CB8AC3E}">
        <p14:creationId xmlns:p14="http://schemas.microsoft.com/office/powerpoint/2010/main" val="3573373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5593" y="855662"/>
            <a:ext cx="9574213" cy="6002338"/>
          </a:xfrm>
          <a:prstGeom prst="rect">
            <a:avLst/>
          </a:prstGeom>
        </p:spPr>
      </p:pic>
      <p:sp>
        <p:nvSpPr>
          <p:cNvPr id="3" name="Subtitle 2"/>
          <p:cNvSpPr txBox="1">
            <a:spLocks/>
          </p:cNvSpPr>
          <p:nvPr/>
        </p:nvSpPr>
        <p:spPr>
          <a:xfrm>
            <a:off x="863600" y="218281"/>
            <a:ext cx="109982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smtClean="0">
                <a:solidFill>
                  <a:srgbClr val="FF0000"/>
                </a:solidFill>
              </a:rPr>
              <a:t>Note:  Please bear the following in mind as you are executing the practical.</a:t>
            </a:r>
            <a:endParaRPr lang="en-GB" dirty="0">
              <a:solidFill>
                <a:srgbClr val="FF0000"/>
              </a:solidFill>
            </a:endParaRPr>
          </a:p>
        </p:txBody>
      </p:sp>
    </p:spTree>
    <p:extLst>
      <p:ext uri="{BB962C8B-B14F-4D97-AF65-F5344CB8AC3E}">
        <p14:creationId xmlns:p14="http://schemas.microsoft.com/office/powerpoint/2010/main" val="1343351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7849" y="177800"/>
            <a:ext cx="11121483" cy="6388100"/>
          </a:xfrm>
          <a:prstGeom prst="rect">
            <a:avLst/>
          </a:prstGeom>
        </p:spPr>
      </p:pic>
    </p:spTree>
    <p:extLst>
      <p:ext uri="{BB962C8B-B14F-4D97-AF65-F5344CB8AC3E}">
        <p14:creationId xmlns:p14="http://schemas.microsoft.com/office/powerpoint/2010/main" val="2616904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3700" y="88900"/>
            <a:ext cx="11146504" cy="4546600"/>
          </a:xfrm>
          <a:prstGeom prst="rect">
            <a:avLst/>
          </a:prstGeom>
        </p:spPr>
      </p:pic>
    </p:spTree>
    <p:extLst>
      <p:ext uri="{BB962C8B-B14F-4D97-AF65-F5344CB8AC3E}">
        <p14:creationId xmlns:p14="http://schemas.microsoft.com/office/powerpoint/2010/main" val="1221169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773723"/>
          </a:xfrm>
        </p:spPr>
        <p:txBody>
          <a:bodyPr>
            <a:normAutofit/>
          </a:bodyPr>
          <a:lstStyle/>
          <a:p>
            <a:pPr algn="l"/>
            <a:r>
              <a:rPr lang="en-GB" sz="3600" u="sng" dirty="0" smtClean="0"/>
              <a:t>Choose your challenge:</a:t>
            </a:r>
            <a:endParaRPr lang="en-GB" sz="3600" u="sng" dirty="0"/>
          </a:p>
        </p:txBody>
      </p:sp>
      <p:sp>
        <p:nvSpPr>
          <p:cNvPr id="3" name="Subtitle 2"/>
          <p:cNvSpPr>
            <a:spLocks noGrp="1"/>
          </p:cNvSpPr>
          <p:nvPr>
            <p:ph type="subTitle" idx="1"/>
          </p:nvPr>
        </p:nvSpPr>
        <p:spPr>
          <a:xfrm>
            <a:off x="152400" y="1210529"/>
            <a:ext cx="3681046" cy="5454039"/>
          </a:xfrm>
          <a:solidFill>
            <a:schemeClr val="accent6">
              <a:lumMod val="20000"/>
              <a:lumOff val="80000"/>
            </a:schemeClr>
          </a:solidFill>
        </p:spPr>
        <p:txBody>
          <a:bodyPr>
            <a:normAutofit/>
          </a:bodyPr>
          <a:lstStyle/>
          <a:p>
            <a:r>
              <a:rPr lang="en-GB" u="sng" dirty="0" smtClean="0"/>
              <a:t>Mild</a:t>
            </a:r>
          </a:p>
          <a:p>
            <a:pPr algn="l"/>
            <a:endParaRPr lang="en-GB" dirty="0" smtClean="0"/>
          </a:p>
          <a:p>
            <a:pPr algn="l"/>
            <a:r>
              <a:rPr lang="en-GB" dirty="0" smtClean="0"/>
              <a:t>Record your results.</a:t>
            </a:r>
          </a:p>
          <a:p>
            <a:pPr algn="l"/>
            <a:endParaRPr lang="en-GB" dirty="0"/>
          </a:p>
          <a:p>
            <a:pPr algn="l"/>
            <a:r>
              <a:rPr lang="en-GB" dirty="0" smtClean="0"/>
              <a:t>(This can be done by using a series of labelled drawings and captions, explaining what is happening in each of the drawings).</a:t>
            </a:r>
            <a:endParaRPr lang="en-GB" dirty="0"/>
          </a:p>
        </p:txBody>
      </p:sp>
      <p:sp>
        <p:nvSpPr>
          <p:cNvPr id="4" name="Subtitle 2"/>
          <p:cNvSpPr txBox="1">
            <a:spLocks/>
          </p:cNvSpPr>
          <p:nvPr/>
        </p:nvSpPr>
        <p:spPr>
          <a:xfrm>
            <a:off x="4085492" y="1210529"/>
            <a:ext cx="3681046" cy="5454039"/>
          </a:xfrm>
          <a:prstGeom prst="rect">
            <a:avLst/>
          </a:prstGeom>
          <a:solidFill>
            <a:srgbClr val="FFC000"/>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Spicy</a:t>
            </a:r>
          </a:p>
          <a:p>
            <a:pPr algn="l"/>
            <a:endParaRPr lang="en-GB" dirty="0" smtClean="0"/>
          </a:p>
          <a:p>
            <a:pPr algn="l"/>
            <a:r>
              <a:rPr lang="en-GB" dirty="0" smtClean="0"/>
              <a:t>Create a comic strip to show how sedimentary rocks are actually formed.</a:t>
            </a:r>
          </a:p>
          <a:p>
            <a:pPr algn="l"/>
            <a:endParaRPr lang="en-GB" dirty="0"/>
          </a:p>
          <a:p>
            <a:pPr algn="l"/>
            <a:r>
              <a:rPr lang="en-GB" dirty="0" smtClean="0"/>
              <a:t>What ‘processes’ are involved?</a:t>
            </a:r>
          </a:p>
          <a:p>
            <a:pPr algn="l"/>
            <a:endParaRPr lang="en-GB" dirty="0"/>
          </a:p>
          <a:p>
            <a:pPr algn="l"/>
            <a:r>
              <a:rPr lang="en-GB" dirty="0" smtClean="0"/>
              <a:t>What other rock types could you write about?</a:t>
            </a:r>
            <a:endParaRPr lang="en-GB" dirty="0"/>
          </a:p>
        </p:txBody>
      </p:sp>
      <p:sp>
        <p:nvSpPr>
          <p:cNvPr id="5" name="Subtitle 2"/>
          <p:cNvSpPr txBox="1">
            <a:spLocks/>
          </p:cNvSpPr>
          <p:nvPr/>
        </p:nvSpPr>
        <p:spPr>
          <a:xfrm>
            <a:off x="8305800" y="1210530"/>
            <a:ext cx="3681046" cy="5454038"/>
          </a:xfrm>
          <a:prstGeom prst="rect">
            <a:avLst/>
          </a:prstGeom>
          <a:solidFill>
            <a:srgbClr val="FF3D01"/>
          </a:solidFill>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Hot</a:t>
            </a:r>
          </a:p>
          <a:p>
            <a:pPr algn="l"/>
            <a:endParaRPr lang="en-GB" dirty="0" smtClean="0"/>
          </a:p>
          <a:p>
            <a:pPr algn="l"/>
            <a:r>
              <a:rPr lang="en-GB" dirty="0" smtClean="0"/>
              <a:t>Research the formation of Metamorphic Rocks.</a:t>
            </a:r>
          </a:p>
          <a:p>
            <a:pPr algn="l"/>
            <a:endParaRPr lang="en-GB" dirty="0"/>
          </a:p>
          <a:p>
            <a:pPr algn="l"/>
            <a:r>
              <a:rPr lang="en-GB" dirty="0" smtClean="0"/>
              <a:t>Write a short report on how Metamorphic Rocks are formed.  </a:t>
            </a:r>
          </a:p>
          <a:p>
            <a:pPr algn="l"/>
            <a:endParaRPr lang="en-GB" dirty="0"/>
          </a:p>
          <a:p>
            <a:pPr algn="l"/>
            <a:r>
              <a:rPr lang="en-GB" dirty="0" smtClean="0"/>
              <a:t>How could you make this interesting for the reader?</a:t>
            </a:r>
          </a:p>
          <a:p>
            <a:pPr algn="l"/>
            <a:endParaRPr lang="en-GB" dirty="0"/>
          </a:p>
          <a:p>
            <a:pPr algn="l"/>
            <a:r>
              <a:rPr lang="en-GB" dirty="0" smtClean="0"/>
              <a:t>e.g. adding pictures with labels, ‘Did you know’ fact box</a:t>
            </a:r>
            <a:endParaRPr lang="en-GB" dirty="0"/>
          </a:p>
        </p:txBody>
      </p:sp>
    </p:spTree>
    <p:extLst>
      <p:ext uri="{BB962C8B-B14F-4D97-AF65-F5344CB8AC3E}">
        <p14:creationId xmlns:p14="http://schemas.microsoft.com/office/powerpoint/2010/main" val="2304093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7500"/>
            <a:ext cx="9144000" cy="3192463"/>
          </a:xfrm>
        </p:spPr>
        <p:txBody>
          <a:bodyPr>
            <a:normAutofit/>
          </a:bodyPr>
          <a:lstStyle/>
          <a:p>
            <a:r>
              <a:rPr lang="en-GB" dirty="0" smtClean="0"/>
              <a:t>Practical 2</a:t>
            </a:r>
            <a:br>
              <a:rPr lang="en-GB" dirty="0" smtClean="0"/>
            </a:br>
            <a:r>
              <a:rPr lang="en-GB" dirty="0"/>
              <a:t/>
            </a:r>
            <a:br>
              <a:rPr lang="en-GB" dirty="0"/>
            </a:br>
            <a:r>
              <a:rPr lang="en-GB" dirty="0" smtClean="0"/>
              <a:t>Materials</a:t>
            </a:r>
            <a:endParaRPr lang="en-GB" dirty="0"/>
          </a:p>
        </p:txBody>
      </p:sp>
      <p:sp>
        <p:nvSpPr>
          <p:cNvPr id="3" name="Subtitle 2"/>
          <p:cNvSpPr>
            <a:spLocks noGrp="1"/>
          </p:cNvSpPr>
          <p:nvPr>
            <p:ph type="subTitle" idx="1"/>
          </p:nvPr>
        </p:nvSpPr>
        <p:spPr>
          <a:xfrm>
            <a:off x="1524000" y="3602038"/>
            <a:ext cx="10668000" cy="3255962"/>
          </a:xfrm>
        </p:spPr>
        <p:txBody>
          <a:bodyPr>
            <a:normAutofit/>
          </a:bodyPr>
          <a:lstStyle/>
          <a:p>
            <a:pPr algn="l"/>
            <a:r>
              <a:rPr lang="en-GB" dirty="0" smtClean="0"/>
              <a:t>Looking at materials.  This practical experiment demonstrates how to separate two liquids that have a different viscosity to each other, using  a force.</a:t>
            </a:r>
          </a:p>
          <a:p>
            <a:pPr algn="l"/>
            <a:endParaRPr lang="en-GB" dirty="0"/>
          </a:p>
          <a:p>
            <a:pPr lvl="0" algn="l"/>
            <a:r>
              <a:rPr lang="en-GB" u="sng" dirty="0">
                <a:solidFill>
                  <a:prstClr val="black"/>
                </a:solidFill>
              </a:rPr>
              <a:t>Vocabulary:  </a:t>
            </a:r>
            <a:endParaRPr lang="en-GB" dirty="0">
              <a:solidFill>
                <a:prstClr val="black"/>
              </a:solidFill>
            </a:endParaRPr>
          </a:p>
          <a:p>
            <a:pPr algn="l"/>
            <a:r>
              <a:rPr lang="en-GB" dirty="0">
                <a:solidFill>
                  <a:prstClr val="black"/>
                </a:solidFill>
              </a:rPr>
              <a:t>                       </a:t>
            </a:r>
            <a:r>
              <a:rPr lang="en-GB" dirty="0" smtClean="0">
                <a:solidFill>
                  <a:prstClr val="black"/>
                </a:solidFill>
              </a:rPr>
              <a:t>capacity                           liquids</a:t>
            </a:r>
            <a:endParaRPr lang="en-GB" dirty="0">
              <a:solidFill>
                <a:prstClr val="black"/>
              </a:solidFill>
            </a:endParaRPr>
          </a:p>
          <a:p>
            <a:pPr algn="l"/>
            <a:r>
              <a:rPr lang="en-GB" dirty="0" smtClean="0">
                <a:solidFill>
                  <a:prstClr val="black"/>
                </a:solidFill>
              </a:rPr>
              <a:t>                       viscous                             </a:t>
            </a:r>
            <a:r>
              <a:rPr lang="en-GB" dirty="0" smtClean="0"/>
              <a:t>pressure</a:t>
            </a:r>
          </a:p>
          <a:p>
            <a:pPr lvl="0" algn="l"/>
            <a:r>
              <a:rPr lang="en-GB" dirty="0" smtClean="0">
                <a:solidFill>
                  <a:prstClr val="black"/>
                </a:solidFill>
              </a:rPr>
              <a:t>                       viscosity                           force</a:t>
            </a:r>
            <a:endParaRPr lang="en-GB" dirty="0">
              <a:solidFill>
                <a:prstClr val="black"/>
              </a:solidFill>
            </a:endParaRPr>
          </a:p>
        </p:txBody>
      </p:sp>
    </p:spTree>
    <p:extLst>
      <p:ext uri="{BB962C8B-B14F-4D97-AF65-F5344CB8AC3E}">
        <p14:creationId xmlns:p14="http://schemas.microsoft.com/office/powerpoint/2010/main" val="2291919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0"/>
            <a:ext cx="12063047" cy="6858000"/>
          </a:xfrm>
          <a:prstGeom prst="rect">
            <a:avLst/>
          </a:prstGeom>
        </p:spPr>
      </p:pic>
    </p:spTree>
    <p:extLst>
      <p:ext uri="{BB962C8B-B14F-4D97-AF65-F5344CB8AC3E}">
        <p14:creationId xmlns:p14="http://schemas.microsoft.com/office/powerpoint/2010/main" val="1896788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7753" y="810339"/>
            <a:ext cx="8241323" cy="5812185"/>
          </a:xfrm>
          <a:prstGeom prst="rect">
            <a:avLst/>
          </a:prstGeom>
        </p:spPr>
      </p:pic>
      <p:sp>
        <p:nvSpPr>
          <p:cNvPr id="4" name="Rectangle 3"/>
          <p:cNvSpPr/>
          <p:nvPr/>
        </p:nvSpPr>
        <p:spPr>
          <a:xfrm>
            <a:off x="287215" y="287119"/>
            <a:ext cx="11582400" cy="523220"/>
          </a:xfrm>
          <a:prstGeom prst="rect">
            <a:avLst/>
          </a:prstGeom>
        </p:spPr>
        <p:txBody>
          <a:bodyPr wrap="square">
            <a:spAutoFit/>
          </a:bodyPr>
          <a:lstStyle/>
          <a:p>
            <a:pPr lvl="0"/>
            <a:r>
              <a:rPr lang="en-GB" sz="2800" dirty="0">
                <a:solidFill>
                  <a:srgbClr val="FF0000"/>
                </a:solidFill>
              </a:rPr>
              <a:t>Note:  Please bear the following in mind as you are executing the practical.</a:t>
            </a:r>
          </a:p>
        </p:txBody>
      </p:sp>
    </p:spTree>
    <p:extLst>
      <p:ext uri="{BB962C8B-B14F-4D97-AF65-F5344CB8AC3E}">
        <p14:creationId xmlns:p14="http://schemas.microsoft.com/office/powerpoint/2010/main" val="3553750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6401" y="0"/>
            <a:ext cx="11849548" cy="6717323"/>
          </a:xfrm>
          <a:prstGeom prst="rect">
            <a:avLst/>
          </a:prstGeom>
        </p:spPr>
      </p:pic>
    </p:spTree>
    <p:extLst>
      <p:ext uri="{BB962C8B-B14F-4D97-AF65-F5344CB8AC3E}">
        <p14:creationId xmlns:p14="http://schemas.microsoft.com/office/powerpoint/2010/main" val="2410505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2005" y="189033"/>
            <a:ext cx="11719503" cy="4541229"/>
          </a:xfrm>
          <a:prstGeom prst="rect">
            <a:avLst/>
          </a:prstGeom>
        </p:spPr>
      </p:pic>
    </p:spTree>
    <p:extLst>
      <p:ext uri="{BB962C8B-B14F-4D97-AF65-F5344CB8AC3E}">
        <p14:creationId xmlns:p14="http://schemas.microsoft.com/office/powerpoint/2010/main" val="2823628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773723"/>
          </a:xfrm>
        </p:spPr>
        <p:txBody>
          <a:bodyPr>
            <a:normAutofit/>
          </a:bodyPr>
          <a:lstStyle/>
          <a:p>
            <a:pPr algn="l"/>
            <a:r>
              <a:rPr lang="en-GB" sz="3600" u="sng" dirty="0" smtClean="0"/>
              <a:t>Choose your challenge:</a:t>
            </a:r>
            <a:endParaRPr lang="en-GB" sz="3600" u="sng" dirty="0"/>
          </a:p>
        </p:txBody>
      </p:sp>
      <p:sp>
        <p:nvSpPr>
          <p:cNvPr id="3" name="Subtitle 2"/>
          <p:cNvSpPr>
            <a:spLocks noGrp="1"/>
          </p:cNvSpPr>
          <p:nvPr>
            <p:ph type="subTitle" idx="1"/>
          </p:nvPr>
        </p:nvSpPr>
        <p:spPr>
          <a:xfrm>
            <a:off x="152400" y="1210529"/>
            <a:ext cx="3681046" cy="5454039"/>
          </a:xfrm>
          <a:solidFill>
            <a:schemeClr val="accent6">
              <a:lumMod val="20000"/>
              <a:lumOff val="80000"/>
            </a:schemeClr>
          </a:solidFill>
        </p:spPr>
        <p:txBody>
          <a:bodyPr>
            <a:normAutofit/>
          </a:bodyPr>
          <a:lstStyle/>
          <a:p>
            <a:r>
              <a:rPr lang="en-GB" u="sng" dirty="0" smtClean="0"/>
              <a:t>Mild</a:t>
            </a:r>
          </a:p>
          <a:p>
            <a:pPr algn="l"/>
            <a:endParaRPr lang="en-GB" u="sng" dirty="0"/>
          </a:p>
          <a:p>
            <a:pPr algn="l"/>
            <a:r>
              <a:rPr lang="en-GB" dirty="0" smtClean="0"/>
              <a:t>How could you record your result?</a:t>
            </a:r>
          </a:p>
          <a:p>
            <a:pPr algn="l"/>
            <a:endParaRPr lang="en-GB" dirty="0"/>
          </a:p>
          <a:p>
            <a:pPr algn="l"/>
            <a:r>
              <a:rPr lang="en-GB" dirty="0" smtClean="0"/>
              <a:t>What conclusion could you write?  (You can us the last slide to help you).</a:t>
            </a:r>
          </a:p>
          <a:p>
            <a:pPr algn="l"/>
            <a:endParaRPr lang="en-GB" u="sng" dirty="0"/>
          </a:p>
          <a:p>
            <a:pPr algn="l"/>
            <a:endParaRPr lang="en-GB" dirty="0"/>
          </a:p>
        </p:txBody>
      </p:sp>
      <p:sp>
        <p:nvSpPr>
          <p:cNvPr id="4" name="Subtitle 2"/>
          <p:cNvSpPr txBox="1">
            <a:spLocks/>
          </p:cNvSpPr>
          <p:nvPr/>
        </p:nvSpPr>
        <p:spPr>
          <a:xfrm>
            <a:off x="4085492" y="1210529"/>
            <a:ext cx="3681046" cy="5454039"/>
          </a:xfrm>
          <a:prstGeom prst="rect">
            <a:avLst/>
          </a:prstGeom>
          <a:solidFill>
            <a:srgbClr val="FFC000"/>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Spicy</a:t>
            </a:r>
          </a:p>
          <a:p>
            <a:pPr algn="l"/>
            <a:endParaRPr lang="en-GB" dirty="0" smtClean="0"/>
          </a:p>
          <a:p>
            <a:pPr algn="l"/>
            <a:r>
              <a:rPr lang="en-GB" dirty="0" smtClean="0"/>
              <a:t>Have a go at separating two other liquids;  e.g. oil and water.</a:t>
            </a:r>
          </a:p>
          <a:p>
            <a:pPr algn="l"/>
            <a:endParaRPr lang="en-GB" dirty="0"/>
          </a:p>
          <a:p>
            <a:pPr algn="l"/>
            <a:r>
              <a:rPr lang="en-GB" dirty="0" smtClean="0"/>
              <a:t>How could you do this?</a:t>
            </a:r>
          </a:p>
          <a:p>
            <a:pPr algn="l"/>
            <a:endParaRPr lang="en-GB" dirty="0"/>
          </a:p>
          <a:p>
            <a:pPr algn="l"/>
            <a:r>
              <a:rPr lang="en-GB" dirty="0" smtClean="0"/>
              <a:t>Write a clear method for this experiment.</a:t>
            </a:r>
          </a:p>
          <a:p>
            <a:pPr algn="l"/>
            <a:endParaRPr lang="en-GB" dirty="0"/>
          </a:p>
          <a:p>
            <a:pPr algn="l"/>
            <a:r>
              <a:rPr lang="en-GB" dirty="0" smtClean="0"/>
              <a:t>What could you write your conclusion?</a:t>
            </a:r>
            <a:endParaRPr lang="en-GB" dirty="0"/>
          </a:p>
        </p:txBody>
      </p:sp>
      <p:sp>
        <p:nvSpPr>
          <p:cNvPr id="5" name="Subtitle 2"/>
          <p:cNvSpPr txBox="1">
            <a:spLocks/>
          </p:cNvSpPr>
          <p:nvPr/>
        </p:nvSpPr>
        <p:spPr>
          <a:xfrm>
            <a:off x="8305800" y="1210530"/>
            <a:ext cx="3681046" cy="5454038"/>
          </a:xfrm>
          <a:prstGeom prst="rect">
            <a:avLst/>
          </a:prstGeom>
          <a:solidFill>
            <a:srgbClr val="FF3D01"/>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Hot</a:t>
            </a:r>
          </a:p>
          <a:p>
            <a:pPr algn="l"/>
            <a:endParaRPr lang="en-GB" dirty="0" smtClean="0"/>
          </a:p>
          <a:p>
            <a:pPr algn="l"/>
            <a:r>
              <a:rPr lang="en-GB" dirty="0" smtClean="0"/>
              <a:t>Have a go at separating two other liquids;  e.g. oil and water.</a:t>
            </a:r>
          </a:p>
          <a:p>
            <a:pPr algn="l"/>
            <a:endParaRPr lang="en-GB" dirty="0" smtClean="0"/>
          </a:p>
          <a:p>
            <a:pPr marL="457200" indent="-457200" algn="l">
              <a:buFont typeface="+mj-lt"/>
              <a:buAutoNum type="arabicPeriod"/>
            </a:pPr>
            <a:r>
              <a:rPr lang="en-GB" dirty="0" smtClean="0"/>
              <a:t>How could you do this?</a:t>
            </a:r>
          </a:p>
          <a:p>
            <a:pPr marL="457200" indent="-457200" algn="l">
              <a:buFont typeface="+mj-lt"/>
              <a:buAutoNum type="arabicPeriod"/>
            </a:pPr>
            <a:r>
              <a:rPr lang="en-GB" dirty="0" smtClean="0"/>
              <a:t>Write a clear method for this experiment.</a:t>
            </a:r>
          </a:p>
          <a:p>
            <a:pPr marL="457200" indent="-457200" algn="l">
              <a:buFont typeface="+mj-lt"/>
              <a:buAutoNum type="arabicPeriod"/>
            </a:pPr>
            <a:r>
              <a:rPr lang="en-GB" dirty="0" smtClean="0"/>
              <a:t>What could you write your conclusion?</a:t>
            </a:r>
          </a:p>
          <a:p>
            <a:pPr marL="457200" indent="-457200" algn="l">
              <a:buFont typeface="+mj-lt"/>
              <a:buAutoNum type="arabicPeriod"/>
            </a:pPr>
            <a:r>
              <a:rPr lang="en-GB" dirty="0" smtClean="0"/>
              <a:t>How could you ensure you created a fair test?</a:t>
            </a:r>
          </a:p>
          <a:p>
            <a:pPr algn="l"/>
            <a:endParaRPr lang="en-GB" dirty="0"/>
          </a:p>
        </p:txBody>
      </p:sp>
    </p:spTree>
    <p:extLst>
      <p:ext uri="{BB962C8B-B14F-4D97-AF65-F5344CB8AC3E}">
        <p14:creationId xmlns:p14="http://schemas.microsoft.com/office/powerpoint/2010/main" val="1178786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xtured template_Wine Segoe_TP10286784">
  <a:themeElements>
    <a:clrScheme name="Red Template Template">
      <a:dk1>
        <a:srgbClr val="000000"/>
      </a:dk1>
      <a:lt1>
        <a:srgbClr val="FFFFFF"/>
      </a:lt1>
      <a:dk2>
        <a:srgbClr val="9C2828"/>
      </a:dk2>
      <a:lt2>
        <a:srgbClr val="FFFF99"/>
      </a:lt2>
      <a:accent1>
        <a:srgbClr val="FFC000"/>
      </a:accent1>
      <a:accent2>
        <a:srgbClr val="0D84CD"/>
      </a:accent2>
      <a:accent3>
        <a:srgbClr val="AD5778"/>
      </a:accent3>
      <a:accent4>
        <a:srgbClr val="919E7A"/>
      </a:accent4>
      <a:accent5>
        <a:srgbClr val="DA804E"/>
      </a:accent5>
      <a:accent6>
        <a:srgbClr val="7D3DA1"/>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2952</TotalTime>
  <Words>501</Words>
  <Application>Microsoft Office PowerPoint</Application>
  <PresentationFormat>Widescreen</PresentationFormat>
  <Paragraphs>86</Paragraphs>
  <Slides>15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Calibri</vt:lpstr>
      <vt:lpstr>Calibri Light</vt:lpstr>
      <vt:lpstr>Wingdings</vt:lpstr>
      <vt:lpstr>Office Theme</vt:lpstr>
      <vt:lpstr>1_Textured template_Wine Segoe_TP10286784</vt:lpstr>
      <vt:lpstr>Practical Science Re-cap 1</vt:lpstr>
      <vt:lpstr>PowerPoint Presentation</vt:lpstr>
      <vt:lpstr>PowerPoint Presentation</vt:lpstr>
      <vt:lpstr>Practical 1  Sedimentary Rocks</vt:lpstr>
      <vt:lpstr>PowerPoint Presentation</vt:lpstr>
      <vt:lpstr>PowerPoint Presentation</vt:lpstr>
      <vt:lpstr>PowerPoint Presentation</vt:lpstr>
      <vt:lpstr>PowerPoint Presentation</vt:lpstr>
      <vt:lpstr>Choose your challenge:</vt:lpstr>
      <vt:lpstr>Practical 2  Materials</vt:lpstr>
      <vt:lpstr>PowerPoint Presentation</vt:lpstr>
      <vt:lpstr>PowerPoint Presentation</vt:lpstr>
      <vt:lpstr>PowerPoint Presentation</vt:lpstr>
      <vt:lpstr>PowerPoint Presentation</vt:lpstr>
      <vt:lpstr>Choose your challenge: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Science re-cap</dc:title>
  <dc:creator>zaki</dc:creator>
  <cp:lastModifiedBy>zaki</cp:lastModifiedBy>
  <cp:revision>77</cp:revision>
  <dcterms:created xsi:type="dcterms:W3CDTF">2020-04-25T07:18:23Z</dcterms:created>
  <dcterms:modified xsi:type="dcterms:W3CDTF">2020-04-27T13:11:58Z</dcterms:modified>
</cp:coreProperties>
</file>