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 id="2147483686" r:id="rId4"/>
  </p:sldMasterIdLst>
  <p:notesMasterIdLst>
    <p:notesMasterId r:id="rId16"/>
  </p:notesMasterIdLst>
  <p:sldIdLst>
    <p:sldId id="256" r:id="rId5"/>
    <p:sldId id="260" r:id="rId6"/>
    <p:sldId id="266" r:id="rId7"/>
    <p:sldId id="289" r:id="rId8"/>
    <p:sldId id="301" r:id="rId9"/>
    <p:sldId id="295" r:id="rId10"/>
    <p:sldId id="296" r:id="rId11"/>
    <p:sldId id="294" r:id="rId12"/>
    <p:sldId id="293" r:id="rId13"/>
    <p:sldId id="292" r:id="rId14"/>
    <p:sldId id="31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D01"/>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FDA46D-34C7-4CB6-A2B6-9B4DD4DA2FF5}" type="datetimeFigureOut">
              <a:rPr lang="en-GB" smtClean="0"/>
              <a:t>27/04/2020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B03CC0-981A-468B-B69F-D765530D2B26}" type="slidenum">
              <a:rPr lang="en-GB" smtClean="0"/>
              <a:t>‹#›</a:t>
            </a:fld>
            <a:endParaRPr lang="en-GB"/>
          </a:p>
        </p:txBody>
      </p:sp>
    </p:spTree>
    <p:extLst>
      <p:ext uri="{BB962C8B-B14F-4D97-AF65-F5344CB8AC3E}">
        <p14:creationId xmlns:p14="http://schemas.microsoft.com/office/powerpoint/2010/main" val="3756786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81331B57-0BE5-4F82-AA58-76F53EFF3ADA}" type="datetime8">
              <a:rPr lang="en-US" smtClean="0">
                <a:solidFill>
                  <a:prstClr val="black"/>
                </a:solidFill>
              </a:rPr>
              <a:pPr/>
              <a:t>4/27/2020 2:04 PM</a:t>
            </a:fld>
            <a:endParaRPr lang="en-US" dirty="0">
              <a:solidFill>
                <a:prstClr val="black"/>
              </a:solidFill>
            </a:endParaRPr>
          </a:p>
        </p:txBody>
      </p:sp>
      <p:sp>
        <p:nvSpPr>
          <p:cNvPr id="6" name="Footer Placeholder 5"/>
          <p:cNvSpPr>
            <a:spLocks noGrp="1"/>
          </p:cNvSpPr>
          <p:nvPr>
            <p:ph type="ftr" sz="quarter" idx="12"/>
          </p:nvPr>
        </p:nvSpPr>
        <p:spPr>
          <a:xfrm>
            <a:off x="0" y="8685213"/>
            <a:ext cx="6172200" cy="457200"/>
          </a:xfrm>
        </p:spPr>
        <p:txBody>
          <a:bodyPr/>
          <a:lstStyle/>
          <a:p>
            <a:r>
              <a:rPr lang="en-US" sz="500" dirty="0" smtClean="0">
                <a:solidFill>
                  <a:srgbClr val="000000"/>
                </a:solidFill>
              </a:rPr>
              <a:t>© 2007 Microsoft Corporation. All rights reserved. Microsoft, Windows, Windows Vista and other product names are or may be registered trademarks and/or trademarks in the U.S. and/or other countries.</a:t>
            </a:r>
          </a:p>
          <a:p>
            <a:r>
              <a:rPr lang="en-US" sz="500" dirty="0" smtClean="0">
                <a:solidFill>
                  <a:srgbClr val="000000"/>
                </a:solidFill>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lang="en-US" sz="500" dirty="0" smtClean="0">
                <a:solidFill>
                  <a:srgbClr val="000000"/>
                </a:solidFill>
              </a:rPr>
            </a:br>
            <a:r>
              <a:rPr lang="en-US" sz="500" dirty="0" smtClean="0">
                <a:solidFill>
                  <a:srgbClr val="000000"/>
                </a:solidFill>
              </a:rPr>
              <a:t>MICROSOFT MAKES NO WARRANTIES, EXPRESS, IMPLIED OR STATUTORY, AS TO THE INFORMATION IN THIS PRESENTATION.</a:t>
            </a:r>
          </a:p>
          <a:p>
            <a:endParaRPr lang="en-US" sz="500" dirty="0">
              <a:solidFill>
                <a:prstClr val="black"/>
              </a:solidFill>
            </a:endParaRPr>
          </a:p>
        </p:txBody>
      </p:sp>
      <p:sp>
        <p:nvSpPr>
          <p:cNvPr id="7" name="Slide Number Placeholder 6"/>
          <p:cNvSpPr>
            <a:spLocks noGrp="1"/>
          </p:cNvSpPr>
          <p:nvPr>
            <p:ph type="sldNum" sz="quarter" idx="13"/>
          </p:nvPr>
        </p:nvSpPr>
        <p:spPr>
          <a:xfrm>
            <a:off x="6172199" y="8685213"/>
            <a:ext cx="684213" cy="457200"/>
          </a:xfrm>
        </p:spPr>
        <p:txBody>
          <a:bodyPr/>
          <a:lstStyle/>
          <a:p>
            <a:fld id="{EC87E0CF-87F6-4B58-B8B8-DCAB2DAAF3CA}" type="slidenum">
              <a:rPr lang="en-US" smtClean="0">
                <a:solidFill>
                  <a:prstClr val="black"/>
                </a:solidFill>
              </a:rPr>
              <a:pPr/>
              <a:t>8</a:t>
            </a:fld>
            <a:endParaRPr lang="en-US" dirty="0">
              <a:solidFill>
                <a:prstClr val="black"/>
              </a:solidFill>
            </a:endParaRPr>
          </a:p>
        </p:txBody>
      </p:sp>
    </p:spTree>
    <p:extLst>
      <p:ext uri="{BB962C8B-B14F-4D97-AF65-F5344CB8AC3E}">
        <p14:creationId xmlns:p14="http://schemas.microsoft.com/office/powerpoint/2010/main" val="669518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E11EC53-F507-411E-9ADC-FBCFECE09D3D}" type="slidenum">
              <a:rPr lang="en-US" smtClean="0">
                <a:solidFill>
                  <a:prstClr val="black"/>
                </a:solidFill>
                <a:latin typeface="Century Gothic" panose="020B0502020202020204"/>
              </a:rPr>
              <a:pPr/>
              <a:t>9</a:t>
            </a:fld>
            <a:endParaRPr lang="en-US">
              <a:solidFill>
                <a:prstClr val="black"/>
              </a:solidFill>
              <a:latin typeface="Century Gothic" panose="020B0502020202020204"/>
            </a:endParaRPr>
          </a:p>
        </p:txBody>
      </p:sp>
    </p:spTree>
    <p:extLst>
      <p:ext uri="{BB962C8B-B14F-4D97-AF65-F5344CB8AC3E}">
        <p14:creationId xmlns:p14="http://schemas.microsoft.com/office/powerpoint/2010/main" val="4162046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084615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536327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1018849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975530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30EC71E-2E94-4FD4-A21F-D95EFA166CD6}"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2149785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30EC71E-2E94-4FD4-A21F-D95EFA166CD6}"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4193038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0EC71E-2E94-4FD4-A21F-D95EFA166CD6}"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136011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532749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704083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1366628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4186926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68628" y="1828800"/>
            <a:ext cx="9222602" cy="2147926"/>
          </a:xfrm>
        </p:spPr>
        <p:txBody>
          <a:bodyPr anchor="ctr">
            <a:normAutofit/>
          </a:bodyPr>
          <a:lstStyle>
            <a:lvl1pPr algn="ctr">
              <a:defRPr sz="4400" cap="all" normalizeH="0" baseline="0"/>
            </a:lvl1pPr>
          </a:lstStyle>
          <a:p>
            <a:r>
              <a:rPr lang="en-US" smtClean="0"/>
              <a:t>Click to edit Master title style</a:t>
            </a:r>
            <a:endParaRPr dirty="0"/>
          </a:p>
        </p:txBody>
      </p:sp>
      <p:sp>
        <p:nvSpPr>
          <p:cNvPr id="3" name="Subtitle 2"/>
          <p:cNvSpPr>
            <a:spLocks noGrp="1"/>
          </p:cNvSpPr>
          <p:nvPr>
            <p:ph type="subTitle" idx="1"/>
          </p:nvPr>
        </p:nvSpPr>
        <p:spPr>
          <a:xfrm>
            <a:off x="1468628" y="4063998"/>
            <a:ext cx="9222602" cy="1016000"/>
          </a:xfrm>
        </p:spPr>
        <p:txBody>
          <a:bodyPr>
            <a:normAutofit/>
          </a:bodyPr>
          <a:lstStyle>
            <a:lvl1pPr marL="0" indent="0" algn="ctr">
              <a:spcBef>
                <a:spcPts val="0"/>
              </a:spcBef>
              <a:buNone/>
              <a:defRPr sz="280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2" indent="0" algn="ctr">
              <a:buNone/>
              <a:defRPr>
                <a:solidFill>
                  <a:schemeClr val="tx1">
                    <a:tint val="75000"/>
                  </a:schemeClr>
                </a:solidFill>
              </a:defRPr>
            </a:lvl5pPr>
            <a:lvl6pPr marL="3047466"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smtClean="0"/>
              <a:t>Click to edit Master subtitle style</a:t>
            </a:r>
            <a:endParaRPr/>
          </a:p>
        </p:txBody>
      </p:sp>
      <p:sp>
        <p:nvSpPr>
          <p:cNvPr id="6" name="Footer Placeholder 5"/>
          <p:cNvSpPr>
            <a:spLocks noGrp="1"/>
          </p:cNvSpPr>
          <p:nvPr>
            <p:ph type="ftr" sz="quarter" idx="11"/>
          </p:nvPr>
        </p:nvSpPr>
        <p:spPr/>
        <p:txBody>
          <a:bodyPr/>
          <a:lstStyle/>
          <a:p>
            <a:endParaRPr lang="en-US">
              <a:solidFill>
                <a:prstClr val="white"/>
              </a:solidFill>
            </a:endParaRPr>
          </a:p>
        </p:txBody>
      </p:sp>
      <p:sp>
        <p:nvSpPr>
          <p:cNvPr id="5" name="Date Placeholder 4"/>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7" name="Slide Number Placeholder 6"/>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986942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3839">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2" y="482600"/>
            <a:ext cx="10363200" cy="1219200"/>
          </a:xfrm>
        </p:spPr>
        <p:txBody>
          <a:bodyPr/>
          <a:lstStyle/>
          <a:p>
            <a:r>
              <a:rPr lang="en-US" smtClean="0"/>
              <a:t>Click to edit Master title style</a:t>
            </a:r>
            <a:endParaRPr/>
          </a:p>
        </p:txBody>
      </p:sp>
      <p:sp>
        <p:nvSpPr>
          <p:cNvPr id="3" name="Content Placeholder 2"/>
          <p:cNvSpPr>
            <a:spLocks noGrp="1"/>
          </p:cNvSpPr>
          <p:nvPr>
            <p:ph idx="1"/>
          </p:nvPr>
        </p:nvSpPr>
        <p:spPr>
          <a:xfrm>
            <a:off x="914402" y="1803401"/>
            <a:ext cx="10363200" cy="4470400"/>
          </a:xfrm>
        </p:spPr>
        <p:txBody>
          <a:bodyPr/>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lang="en-US">
              <a:solidFill>
                <a:prstClr val="white"/>
              </a:solidFill>
            </a:endParaRPr>
          </a:p>
        </p:txBody>
      </p:sp>
      <p:sp>
        <p:nvSpPr>
          <p:cNvPr id="4" name="Date Placeholder 3"/>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6" name="Slide Number Placeholder 5"/>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4005008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9201" y="1524003"/>
            <a:ext cx="9753600" cy="1992597"/>
          </a:xfrm>
        </p:spPr>
        <p:txBody>
          <a:bodyPr anchor="b" anchorCtr="0">
            <a:noAutofit/>
          </a:bodyPr>
          <a:lstStyle>
            <a:lvl1pPr algn="ctr">
              <a:defRPr sz="4400" b="0" cap="all" baseline="0"/>
            </a:lvl1pPr>
          </a:lstStyle>
          <a:p>
            <a:r>
              <a:rPr lang="en-US" smtClean="0"/>
              <a:t>Click to edit Master title style</a:t>
            </a:r>
            <a:endParaRPr/>
          </a:p>
        </p:txBody>
      </p:sp>
      <p:sp>
        <p:nvSpPr>
          <p:cNvPr id="3" name="Text Placeholder 2"/>
          <p:cNvSpPr>
            <a:spLocks noGrp="1"/>
          </p:cNvSpPr>
          <p:nvPr>
            <p:ph type="body" idx="1"/>
          </p:nvPr>
        </p:nvSpPr>
        <p:spPr>
          <a:xfrm>
            <a:off x="1219201" y="3632200"/>
            <a:ext cx="9753600" cy="1016000"/>
          </a:xfrm>
        </p:spPr>
        <p:txBody>
          <a:bodyPr anchor="t" anchorCtr="0">
            <a:noAutofit/>
          </a:bodyPr>
          <a:lstStyle>
            <a:lvl1pPr marL="0" indent="0" algn="ctr">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2" indent="0">
              <a:buNone/>
              <a:defRPr sz="1900">
                <a:solidFill>
                  <a:schemeClr val="tx1">
                    <a:tint val="75000"/>
                  </a:schemeClr>
                </a:solidFill>
              </a:defRPr>
            </a:lvl5pPr>
            <a:lvl6pPr marL="3047466"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a:solidFill>
                <a:prstClr val="white"/>
              </a:solidFill>
            </a:endParaRPr>
          </a:p>
        </p:txBody>
      </p:sp>
      <p:sp>
        <p:nvSpPr>
          <p:cNvPr id="4" name="Date Placeholder 3"/>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6" name="Slide Number Placeholder 5"/>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485725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2" y="482600"/>
            <a:ext cx="10363200" cy="1219200"/>
          </a:xfrm>
        </p:spPr>
        <p:txBody>
          <a:bodyPr/>
          <a:lstStyle/>
          <a:p>
            <a:r>
              <a:rPr lang="en-US" smtClean="0"/>
              <a:t>Click to edit Master title style</a:t>
            </a:r>
            <a:endParaRPr/>
          </a:p>
        </p:txBody>
      </p:sp>
      <p:sp>
        <p:nvSpPr>
          <p:cNvPr id="3" name="Content Placeholder 2"/>
          <p:cNvSpPr>
            <a:spLocks noGrp="1"/>
          </p:cNvSpPr>
          <p:nvPr>
            <p:ph sz="half" idx="1"/>
          </p:nvPr>
        </p:nvSpPr>
        <p:spPr>
          <a:xfrm>
            <a:off x="914400" y="1803401"/>
            <a:ext cx="4978400" cy="4470400"/>
          </a:xfrm>
        </p:spPr>
        <p:txBody>
          <a:bodyPr>
            <a:normAutofit/>
          </a:bodyPr>
          <a:lstStyle>
            <a:lvl1pPr>
              <a:defRPr sz="2400"/>
            </a:lvl1pPr>
            <a:lvl2pPr>
              <a:defRPr sz="2000"/>
            </a:lvl2pPr>
            <a:lvl3pPr>
              <a:defRPr sz="1800"/>
            </a:lvl3pPr>
            <a:lvl4pPr>
              <a:defRPr sz="1600"/>
            </a:lvl4pPr>
            <a:lvl5pPr>
              <a:defRPr sz="1400"/>
            </a:lvl5pPr>
            <a:lvl6pPr>
              <a:defRPr sz="1400"/>
            </a:lvl6pPr>
            <a:lvl7pPr marL="2669581">
              <a:defRPr sz="1400"/>
            </a:lvl7pPr>
            <a:lvl8pPr marL="2669581">
              <a:defRPr sz="1400"/>
            </a:lvl8pPr>
            <a:lvl9pPr marL="2669581">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299200" y="1803401"/>
            <a:ext cx="4978400" cy="4470400"/>
          </a:xfrm>
        </p:spPr>
        <p:txBody>
          <a:bodyPr>
            <a:normAutofit/>
          </a:bodyPr>
          <a:lstStyle>
            <a:lvl1pPr>
              <a:defRPr sz="2400"/>
            </a:lvl1pPr>
            <a:lvl2pPr>
              <a:defRPr sz="2000"/>
            </a:lvl2pPr>
            <a:lvl3pPr>
              <a:defRPr sz="1800"/>
            </a:lvl3pPr>
            <a:lvl4pPr>
              <a:defRPr sz="1600"/>
            </a:lvl4pPr>
            <a:lvl5pPr>
              <a:defRPr sz="1400"/>
            </a:lvl5pPr>
            <a:lvl6pPr marL="2669581">
              <a:defRPr sz="1400" baseline="0"/>
            </a:lvl6pPr>
            <a:lvl7pPr marL="2669581">
              <a:defRPr sz="1400" baseline="0"/>
            </a:lvl7pPr>
            <a:lvl8pPr marL="2669581">
              <a:defRPr sz="1400" baseline="0"/>
            </a:lvl8pPr>
            <a:lvl9pPr marL="2669581">
              <a:defRPr sz="14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p:txBody>
          <a:bodyPr/>
          <a:lstStyle/>
          <a:p>
            <a:endParaRPr lang="en-US">
              <a:solidFill>
                <a:prstClr val="white"/>
              </a:solidFill>
            </a:endParaRPr>
          </a:p>
        </p:txBody>
      </p:sp>
      <p:sp>
        <p:nvSpPr>
          <p:cNvPr id="5" name="Date Placeholder 4"/>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7" name="Slide Number Placeholder 6"/>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2567434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2" y="482600"/>
            <a:ext cx="10363200" cy="1219200"/>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914400" y="1803400"/>
            <a:ext cx="4978400" cy="914400"/>
          </a:xfrm>
        </p:spPr>
        <p:txBody>
          <a:bodyPr anchor="ctr">
            <a:noAutofit/>
          </a:bodyPr>
          <a:lstStyle>
            <a:lvl1pPr marL="0" indent="0">
              <a:lnSpc>
                <a:spcPct val="80000"/>
              </a:lnSpc>
              <a:spcBef>
                <a:spcPts val="0"/>
              </a:spcBef>
              <a:buNone/>
              <a:defRPr sz="2800" b="0">
                <a:solidFill>
                  <a:schemeClr val="tx1"/>
                </a:solidFill>
              </a:defRPr>
            </a:lvl1pPr>
            <a:lvl2pPr marL="609493" indent="0">
              <a:buNone/>
              <a:defRPr sz="2700" b="1"/>
            </a:lvl2pPr>
            <a:lvl3pPr marL="1218987" indent="0">
              <a:buNone/>
              <a:defRPr sz="2400" b="1"/>
            </a:lvl3pPr>
            <a:lvl4pPr marL="1828480" indent="0">
              <a:buNone/>
              <a:defRPr sz="2100" b="1"/>
            </a:lvl4pPr>
            <a:lvl5pPr marL="2437972" indent="0">
              <a:buNone/>
              <a:defRPr sz="2100" b="1"/>
            </a:lvl5pPr>
            <a:lvl6pPr marL="3047466"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4" name="Content Placeholder 3"/>
          <p:cNvSpPr>
            <a:spLocks noGrp="1"/>
          </p:cNvSpPr>
          <p:nvPr>
            <p:ph sz="half" idx="2"/>
          </p:nvPr>
        </p:nvSpPr>
        <p:spPr>
          <a:xfrm>
            <a:off x="914400" y="2717800"/>
            <a:ext cx="4978400" cy="3556000"/>
          </a:xfrm>
        </p:spPr>
        <p:txBody>
          <a:bodyPr>
            <a:normAutofit/>
          </a:bodyPr>
          <a:lstStyle>
            <a:lvl1pPr>
              <a:defRPr sz="2400"/>
            </a:lvl1pPr>
            <a:lvl2pPr>
              <a:defRPr sz="2000"/>
            </a:lvl2pPr>
            <a:lvl3pPr>
              <a:defRPr sz="1800"/>
            </a:lvl3pPr>
            <a:lvl4pPr>
              <a:defRPr sz="1600"/>
            </a:lvl4pPr>
            <a:lvl5pPr>
              <a:defRPr sz="1400"/>
            </a:lvl5pPr>
            <a:lvl6pPr marL="2669581">
              <a:defRPr sz="1400"/>
            </a:lvl6pPr>
            <a:lvl7pPr marL="2669581">
              <a:defRPr sz="1400"/>
            </a:lvl7pPr>
            <a:lvl8pPr marL="2669581">
              <a:defRPr sz="1400"/>
            </a:lvl8pPr>
            <a:lvl9pPr marL="2669581">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299200" y="1803400"/>
            <a:ext cx="4978400" cy="914400"/>
          </a:xfrm>
        </p:spPr>
        <p:txBody>
          <a:bodyPr anchor="ctr">
            <a:noAutofit/>
          </a:bodyPr>
          <a:lstStyle>
            <a:lvl1pPr marL="0" indent="0">
              <a:lnSpc>
                <a:spcPct val="80000"/>
              </a:lnSpc>
              <a:spcBef>
                <a:spcPts val="0"/>
              </a:spcBef>
              <a:buNone/>
              <a:defRPr sz="2800" b="0">
                <a:solidFill>
                  <a:schemeClr val="tx1"/>
                </a:solidFill>
              </a:defRPr>
            </a:lvl1pPr>
            <a:lvl2pPr marL="609493" indent="0">
              <a:buNone/>
              <a:defRPr sz="2700" b="1"/>
            </a:lvl2pPr>
            <a:lvl3pPr marL="1218987" indent="0">
              <a:buNone/>
              <a:defRPr sz="2400" b="1"/>
            </a:lvl3pPr>
            <a:lvl4pPr marL="1828480" indent="0">
              <a:buNone/>
              <a:defRPr sz="2100" b="1"/>
            </a:lvl4pPr>
            <a:lvl5pPr marL="2437972" indent="0">
              <a:buNone/>
              <a:defRPr sz="2100" b="1"/>
            </a:lvl5pPr>
            <a:lvl6pPr marL="3047466"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6" name="Content Placeholder 5"/>
          <p:cNvSpPr>
            <a:spLocks noGrp="1"/>
          </p:cNvSpPr>
          <p:nvPr>
            <p:ph sz="quarter" idx="4"/>
          </p:nvPr>
        </p:nvSpPr>
        <p:spPr>
          <a:xfrm>
            <a:off x="6299200" y="2717800"/>
            <a:ext cx="4978400" cy="3556000"/>
          </a:xfrm>
        </p:spPr>
        <p:txBody>
          <a:bodyPr>
            <a:normAutofit/>
          </a:bodyPr>
          <a:lstStyle>
            <a:lvl1pPr>
              <a:defRPr sz="2400"/>
            </a:lvl1pPr>
            <a:lvl2pPr>
              <a:defRPr sz="2000"/>
            </a:lvl2pPr>
            <a:lvl3pPr>
              <a:defRPr sz="1800"/>
            </a:lvl3pPr>
            <a:lvl4pPr>
              <a:defRPr sz="1600"/>
            </a:lvl4pPr>
            <a:lvl5pPr>
              <a:defRPr sz="1400"/>
            </a:lvl5pPr>
            <a:lvl6pPr marL="2669581">
              <a:defRPr sz="1400"/>
            </a:lvl6pPr>
            <a:lvl7pPr marL="2669581">
              <a:defRPr sz="1400"/>
            </a:lvl7pPr>
            <a:lvl8pPr marL="2669581">
              <a:defRPr sz="1400" baseline="0"/>
            </a:lvl8pPr>
            <a:lvl9pPr marL="2669581">
              <a:defRPr sz="14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Footer Placeholder 7"/>
          <p:cNvSpPr>
            <a:spLocks noGrp="1"/>
          </p:cNvSpPr>
          <p:nvPr>
            <p:ph type="ftr" sz="quarter" idx="11"/>
          </p:nvPr>
        </p:nvSpPr>
        <p:spPr/>
        <p:txBody>
          <a:bodyPr/>
          <a:lstStyle/>
          <a:p>
            <a:endParaRPr lang="en-US">
              <a:solidFill>
                <a:prstClr val="white"/>
              </a:solidFill>
            </a:endParaRPr>
          </a:p>
        </p:txBody>
      </p:sp>
      <p:sp>
        <p:nvSpPr>
          <p:cNvPr id="7" name="Date Placeholder 6"/>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9" name="Slide Number Placeholder 8"/>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530242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2" y="482600"/>
            <a:ext cx="10363200" cy="1219200"/>
          </a:xfrm>
        </p:spPr>
        <p:txBody>
          <a:bodyPr/>
          <a:lstStyle/>
          <a:p>
            <a:r>
              <a:rPr lang="en-US" smtClean="0"/>
              <a:t>Click to edit Master title style</a:t>
            </a:r>
            <a:endParaRPr/>
          </a:p>
        </p:txBody>
      </p:sp>
      <p:sp>
        <p:nvSpPr>
          <p:cNvPr id="4" name="Footer Placeholder 3"/>
          <p:cNvSpPr>
            <a:spLocks noGrp="1"/>
          </p:cNvSpPr>
          <p:nvPr>
            <p:ph type="ftr" sz="quarter" idx="11"/>
          </p:nvPr>
        </p:nvSpPr>
        <p:spPr/>
        <p:txBody>
          <a:bodyPr/>
          <a:lstStyle/>
          <a:p>
            <a:endParaRPr lang="en-US">
              <a:solidFill>
                <a:prstClr val="white"/>
              </a:solidFill>
            </a:endParaRPr>
          </a:p>
        </p:txBody>
      </p:sp>
      <p:sp>
        <p:nvSpPr>
          <p:cNvPr id="3" name="Date Placeholder 2"/>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5" name="Slide Number Placeholder 4"/>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891156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solidFill>
                <a:prstClr val="white"/>
              </a:solidFill>
            </a:endParaRPr>
          </a:p>
        </p:txBody>
      </p:sp>
      <p:sp>
        <p:nvSpPr>
          <p:cNvPr id="2" name="Date Placeholder 1"/>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4" name="Slide Number Placeholder 3"/>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580533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23200" y="482600"/>
            <a:ext cx="3962400" cy="1422400"/>
          </a:xfrm>
        </p:spPr>
        <p:txBody>
          <a:bodyPr anchor="b">
            <a:noAutofit/>
          </a:bodyPr>
          <a:lstStyle>
            <a:lvl1pPr algn="l">
              <a:defRPr sz="3200" b="0"/>
            </a:lvl1pPr>
          </a:lstStyle>
          <a:p>
            <a:r>
              <a:rPr lang="en-US" smtClean="0"/>
              <a:t>Click to edit Master title style</a:t>
            </a:r>
            <a:endParaRPr/>
          </a:p>
        </p:txBody>
      </p:sp>
      <p:sp>
        <p:nvSpPr>
          <p:cNvPr id="20" name="Rectangle 19"/>
          <p:cNvSpPr/>
          <p:nvPr/>
        </p:nvSpPr>
        <p:spPr>
          <a:xfrm>
            <a:off x="0" y="-1115"/>
            <a:ext cx="7620000"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defTabSz="1218987"/>
            <a:endParaRPr sz="2400">
              <a:solidFill>
                <a:prstClr val="white"/>
              </a:solidFill>
            </a:endParaRPr>
          </a:p>
        </p:txBody>
      </p:sp>
      <p:sp>
        <p:nvSpPr>
          <p:cNvPr id="3" name="Content Placeholder 2"/>
          <p:cNvSpPr>
            <a:spLocks noGrp="1"/>
          </p:cNvSpPr>
          <p:nvPr>
            <p:ph idx="1"/>
          </p:nvPr>
        </p:nvSpPr>
        <p:spPr bwMode="white">
          <a:xfrm>
            <a:off x="508000" y="482603"/>
            <a:ext cx="6604000" cy="5842001"/>
          </a:xfrm>
        </p:spPr>
        <p:txBody>
          <a:bodyPr>
            <a:normAutofit/>
          </a:bodyPr>
          <a:lstStyle>
            <a:lvl1pPr>
              <a:defRPr sz="2800"/>
            </a:lvl1pPr>
            <a:lvl2pPr>
              <a:defRPr sz="2400"/>
            </a:lvl2pPr>
            <a:lvl3pPr>
              <a:defRPr sz="20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7823200" y="2108200"/>
            <a:ext cx="3962400" cy="4267200"/>
          </a:xfrm>
        </p:spPr>
        <p:txBody>
          <a:bodyPr anchor="t" anchorCtr="0">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2" indent="0">
              <a:buNone/>
              <a:defRPr sz="1200"/>
            </a:lvl5pPr>
            <a:lvl6pPr marL="3047466"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solidFill>
                <a:prstClr val="white"/>
              </a:solidFill>
            </a:endParaRPr>
          </a:p>
        </p:txBody>
      </p:sp>
      <p:sp>
        <p:nvSpPr>
          <p:cNvPr id="5" name="Date Placeholder 4"/>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7" name="Slide Number Placeholder 6"/>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05611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00802" y="1905000"/>
            <a:ext cx="5181600" cy="1727200"/>
          </a:xfrm>
        </p:spPr>
        <p:txBody>
          <a:bodyPr anchor="b" anchorCtr="0">
            <a:normAutofit/>
          </a:bodyPr>
          <a:lstStyle>
            <a:lvl1pPr algn="l">
              <a:defRPr sz="3200" b="0"/>
            </a:lvl1pPr>
          </a:lstStyle>
          <a:p>
            <a:r>
              <a:rPr lang="en-US" smtClean="0"/>
              <a:t>Click to edit Master title style</a:t>
            </a:r>
            <a:endParaRPr/>
          </a:p>
        </p:txBody>
      </p:sp>
      <p:sp>
        <p:nvSpPr>
          <p:cNvPr id="9" name="Rectangle 8"/>
          <p:cNvSpPr/>
          <p:nvPr/>
        </p:nvSpPr>
        <p:spPr>
          <a:xfrm>
            <a:off x="0" y="-1115"/>
            <a:ext cx="6095181"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defTabSz="1218987"/>
            <a:endParaRPr sz="2400">
              <a:solidFill>
                <a:prstClr val="white"/>
              </a:solidFill>
            </a:endParaRPr>
          </a:p>
        </p:txBody>
      </p:sp>
      <p:sp>
        <p:nvSpPr>
          <p:cNvPr id="3" name="Picture Placeholder 2" descr="An empty placeholder to add an image. Click on the placeholder and select the image that you wish to add."/>
          <p:cNvSpPr>
            <a:spLocks noGrp="1"/>
          </p:cNvSpPr>
          <p:nvPr>
            <p:ph type="pic" idx="1"/>
          </p:nvPr>
        </p:nvSpPr>
        <p:spPr>
          <a:xfrm>
            <a:off x="508003" y="482601"/>
            <a:ext cx="5079182" cy="5862706"/>
          </a:xfrm>
          <a:noFill/>
          <a:ln w="9525">
            <a:noFill/>
            <a:miter lim="800000"/>
          </a:ln>
          <a:effectLst/>
        </p:spPr>
        <p:txBody>
          <a:bodyPr>
            <a:normAutofit/>
          </a:bodyPr>
          <a:lstStyle>
            <a:lvl1pPr marL="0" indent="0" algn="ctr">
              <a:buNone/>
              <a:defRPr sz="2700"/>
            </a:lvl1pPr>
            <a:lvl2pPr marL="609493" indent="0">
              <a:buNone/>
              <a:defRPr sz="3700"/>
            </a:lvl2pPr>
            <a:lvl3pPr marL="1218987" indent="0">
              <a:buNone/>
              <a:defRPr sz="3200"/>
            </a:lvl3pPr>
            <a:lvl4pPr marL="1828480" indent="0">
              <a:buNone/>
              <a:defRPr sz="2700"/>
            </a:lvl4pPr>
            <a:lvl5pPr marL="2437972" indent="0">
              <a:buNone/>
              <a:defRPr sz="2700"/>
            </a:lvl5pPr>
            <a:lvl6pPr marL="3047466" indent="0">
              <a:buNone/>
              <a:defRPr sz="2700"/>
            </a:lvl6pPr>
            <a:lvl7pPr marL="3656960" indent="0">
              <a:buNone/>
              <a:defRPr sz="2700"/>
            </a:lvl7pPr>
            <a:lvl8pPr marL="4266453" indent="0">
              <a:buNone/>
              <a:defRPr sz="2700"/>
            </a:lvl8pPr>
            <a:lvl9pPr marL="4875947" indent="0">
              <a:buNone/>
              <a:defRPr sz="2700"/>
            </a:lvl9pPr>
          </a:lstStyle>
          <a:p>
            <a:r>
              <a:rPr lang="en-US" smtClean="0"/>
              <a:t>Click icon to add picture</a:t>
            </a:r>
            <a:endParaRPr/>
          </a:p>
        </p:txBody>
      </p:sp>
      <p:sp>
        <p:nvSpPr>
          <p:cNvPr id="4" name="Text Placeholder 3"/>
          <p:cNvSpPr>
            <a:spLocks noGrp="1"/>
          </p:cNvSpPr>
          <p:nvPr>
            <p:ph type="body" sz="half" idx="2"/>
          </p:nvPr>
        </p:nvSpPr>
        <p:spPr>
          <a:xfrm>
            <a:off x="6400802" y="3733800"/>
            <a:ext cx="5181600" cy="1727200"/>
          </a:xfrm>
        </p:spPr>
        <p:txBody>
          <a:bodyPr>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2" indent="0">
              <a:buNone/>
              <a:defRPr sz="1200"/>
            </a:lvl5pPr>
            <a:lvl6pPr marL="3047466"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solidFill>
                <a:prstClr val="white"/>
              </a:solidFill>
            </a:endParaRPr>
          </a:p>
        </p:txBody>
      </p:sp>
      <p:sp>
        <p:nvSpPr>
          <p:cNvPr id="5" name="Date Placeholder 4"/>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7" name="Slide Number Placeholder 6"/>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2116057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Alternate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23200" y="482600"/>
            <a:ext cx="3962400" cy="1422400"/>
          </a:xfrm>
        </p:spPr>
        <p:txBody>
          <a:bodyPr anchor="b" anchorCtr="0">
            <a:normAutofit/>
          </a:bodyPr>
          <a:lstStyle>
            <a:lvl1pPr algn="l">
              <a:defRPr sz="3200" b="0"/>
            </a:lvl1pPr>
          </a:lstStyle>
          <a:p>
            <a:r>
              <a:rPr lang="en-US" smtClean="0"/>
              <a:t>Click to edit Master title style</a:t>
            </a:r>
            <a:endParaRPr/>
          </a:p>
        </p:txBody>
      </p:sp>
      <p:sp>
        <p:nvSpPr>
          <p:cNvPr id="9" name="Rectangle 8"/>
          <p:cNvSpPr/>
          <p:nvPr/>
        </p:nvSpPr>
        <p:spPr>
          <a:xfrm>
            <a:off x="0" y="-1115"/>
            <a:ext cx="7620000"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defTabSz="1218987"/>
            <a:endParaRPr sz="2400">
              <a:solidFill>
                <a:prstClr val="white"/>
              </a:solidFill>
            </a:endParaRPr>
          </a:p>
        </p:txBody>
      </p:sp>
      <p:sp>
        <p:nvSpPr>
          <p:cNvPr id="3" name="Picture Placeholder 2" descr="An empty placeholder to add an image. Click on the placeholder and select the image that you wish to add."/>
          <p:cNvSpPr>
            <a:spLocks noGrp="1"/>
          </p:cNvSpPr>
          <p:nvPr>
            <p:ph type="pic" idx="1"/>
          </p:nvPr>
        </p:nvSpPr>
        <p:spPr>
          <a:xfrm>
            <a:off x="508002" y="482603"/>
            <a:ext cx="6604001" cy="5842001"/>
          </a:xfrm>
          <a:noFill/>
          <a:ln w="9525">
            <a:noFill/>
            <a:miter lim="800000"/>
          </a:ln>
          <a:effectLst/>
        </p:spPr>
        <p:txBody>
          <a:bodyPr>
            <a:normAutofit/>
          </a:bodyPr>
          <a:lstStyle>
            <a:lvl1pPr marL="0" indent="0" algn="ctr">
              <a:buNone/>
              <a:defRPr sz="2700"/>
            </a:lvl1pPr>
            <a:lvl2pPr marL="609493" indent="0">
              <a:buNone/>
              <a:defRPr sz="3700"/>
            </a:lvl2pPr>
            <a:lvl3pPr marL="1218987" indent="0">
              <a:buNone/>
              <a:defRPr sz="3200"/>
            </a:lvl3pPr>
            <a:lvl4pPr marL="1828480" indent="0">
              <a:buNone/>
              <a:defRPr sz="2700"/>
            </a:lvl4pPr>
            <a:lvl5pPr marL="2437972" indent="0">
              <a:buNone/>
              <a:defRPr sz="2700"/>
            </a:lvl5pPr>
            <a:lvl6pPr marL="3047466" indent="0">
              <a:buNone/>
              <a:defRPr sz="2700"/>
            </a:lvl6pPr>
            <a:lvl7pPr marL="3656960" indent="0">
              <a:buNone/>
              <a:defRPr sz="2700"/>
            </a:lvl7pPr>
            <a:lvl8pPr marL="4266453" indent="0">
              <a:buNone/>
              <a:defRPr sz="2700"/>
            </a:lvl8pPr>
            <a:lvl9pPr marL="4875947" indent="0">
              <a:buNone/>
              <a:defRPr sz="2700"/>
            </a:lvl9pPr>
          </a:lstStyle>
          <a:p>
            <a:r>
              <a:rPr lang="en-US" smtClean="0"/>
              <a:t>Click icon to add picture</a:t>
            </a:r>
            <a:endParaRPr/>
          </a:p>
        </p:txBody>
      </p:sp>
      <p:sp>
        <p:nvSpPr>
          <p:cNvPr id="4" name="Text Placeholder 3"/>
          <p:cNvSpPr>
            <a:spLocks noGrp="1"/>
          </p:cNvSpPr>
          <p:nvPr>
            <p:ph type="body" sz="half" idx="2"/>
          </p:nvPr>
        </p:nvSpPr>
        <p:spPr>
          <a:xfrm>
            <a:off x="7823200" y="2108200"/>
            <a:ext cx="3962400" cy="4267200"/>
          </a:xfrm>
        </p:spPr>
        <p:txBody>
          <a:bodyPr>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2" indent="0">
              <a:buNone/>
              <a:defRPr sz="1200"/>
            </a:lvl5pPr>
            <a:lvl6pPr marL="3047466"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solidFill>
                <a:prstClr val="white"/>
              </a:solidFill>
            </a:endParaRPr>
          </a:p>
        </p:txBody>
      </p:sp>
      <p:sp>
        <p:nvSpPr>
          <p:cNvPr id="5" name="Date Placeholder 4"/>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7" name="Slide Number Placeholder 6"/>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231937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2669581">
              <a:defRPr baseline="0"/>
            </a:lvl6pPr>
            <a:lvl7pPr marL="2669581">
              <a:defRPr baseline="0"/>
            </a:lvl7pPr>
            <a:lvl8pPr marL="2669581">
              <a:defRPr baseline="0"/>
            </a:lvl8pPr>
            <a:lvl9pPr marL="2669581">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lang="en-US">
              <a:solidFill>
                <a:prstClr val="white"/>
              </a:solidFill>
            </a:endParaRPr>
          </a:p>
        </p:txBody>
      </p:sp>
      <p:sp>
        <p:nvSpPr>
          <p:cNvPr id="4" name="Date Placeholder 3"/>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6" name="Slide Number Placeholder 5"/>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2766699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42658" y="685800"/>
            <a:ext cx="1844462" cy="5588002"/>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914402" y="685800"/>
            <a:ext cx="9042400" cy="5588002"/>
          </a:xfrm>
        </p:spPr>
        <p:txBody>
          <a:bodyPr vert="eaVert"/>
          <a:lstStyle>
            <a:lvl5pPr>
              <a:defRPr/>
            </a:lvl5pPr>
            <a:lvl6pPr>
              <a:defRPr/>
            </a:lvl6pPr>
            <a:lvl7pPr>
              <a:defRPr/>
            </a:lvl7pPr>
            <a:lvl8pPr>
              <a:defRPr baseline="0"/>
            </a:lvl8pPr>
            <a:lvl9pPr>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lang="en-US">
              <a:solidFill>
                <a:prstClr val="white"/>
              </a:solidFill>
            </a:endParaRPr>
          </a:p>
        </p:txBody>
      </p:sp>
      <p:sp>
        <p:nvSpPr>
          <p:cNvPr id="4" name="Date Placeholder 3"/>
          <p:cNvSpPr>
            <a:spLocks noGrp="1"/>
          </p:cNvSpPr>
          <p:nvPr>
            <p:ph type="dt" sz="half" idx="10"/>
          </p:nvPr>
        </p:nvSpPr>
        <p:spPr/>
        <p:txBody>
          <a:bodyPr/>
          <a:lstStyle/>
          <a:p>
            <a:fld id="{3B9B9059-F1D6-41D0-95CF-D21CAA096B3A}" type="datetimeFigureOut">
              <a:rPr lang="en-US" smtClean="0">
                <a:solidFill>
                  <a:prstClr val="white"/>
                </a:solidFill>
              </a:rPr>
              <a:pPr/>
              <a:t>4/27/2020</a:t>
            </a:fld>
            <a:endParaRPr lang="en-US">
              <a:solidFill>
                <a:prstClr val="white"/>
              </a:solidFill>
            </a:endParaRPr>
          </a:p>
        </p:txBody>
      </p:sp>
      <p:sp>
        <p:nvSpPr>
          <p:cNvPr id="6" name="Slide Number Placeholder 5"/>
          <p:cNvSpPr>
            <a:spLocks noGrp="1"/>
          </p:cNvSpPr>
          <p:nvPr>
            <p:ph type="sldNum" sz="quarter" idx="12"/>
          </p:nvPr>
        </p:nvSpPr>
        <p:spPr/>
        <p:txBody>
          <a:bodyPr/>
          <a:lstStyle/>
          <a:p>
            <a:fld id="{E5FD5434-F838-4DD4-A17B-1CB1A1850DF4}"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2321404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3667" y="1905001"/>
            <a:ext cx="10242551" cy="1523495"/>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973666" y="4344989"/>
            <a:ext cx="10242551"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874603479"/>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1417959370"/>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508000" y="1411552"/>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474080428"/>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508000" y="1412875"/>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699445315"/>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8000" y="1411553"/>
            <a:ext cx="5486400" cy="1742015"/>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7600" y="1411553"/>
            <a:ext cx="5486400" cy="1742015"/>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98234252"/>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08000" y="1757802"/>
            <a:ext cx="5486400"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7999" y="2174875"/>
            <a:ext cx="54864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4642" y="1757802"/>
            <a:ext cx="5489359"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490632"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217747897"/>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85954023"/>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2230010"/>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6698254"/>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923743917"/>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1" y="6238876"/>
            <a:ext cx="12192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smtClean="0"/>
              <a:t>Click to edit Master text styles</a:t>
            </a:r>
          </a:p>
        </p:txBody>
      </p:sp>
    </p:spTree>
    <p:extLst>
      <p:ext uri="{BB962C8B-B14F-4D97-AF65-F5344CB8AC3E}">
        <p14:creationId xmlns:p14="http://schemas.microsoft.com/office/powerpoint/2010/main" val="2511206614"/>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3636246177"/>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112814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247220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049459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086112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01260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343635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7550319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795156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952762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117211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53182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6" Type="http://schemas.openxmlformats.org/officeDocument/2006/relationships/image" Target="../media/image5.pn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image" Target="../media/image4.png"/><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3.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0EC71E-2E94-4FD4-A21F-D95EFA166CD6}" type="datetimeFigureOut">
              <a:rPr lang="en-GB" smtClean="0"/>
              <a:t>27/04/2020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021672-E9DF-4AE3-A10F-41B5BBB3BE4E}" type="slidenum">
              <a:rPr lang="en-GB" smtClean="0"/>
              <a:t>‹#›</a:t>
            </a:fld>
            <a:endParaRPr lang="en-GB"/>
          </a:p>
        </p:txBody>
      </p:sp>
    </p:spTree>
    <p:extLst>
      <p:ext uri="{BB962C8B-B14F-4D97-AF65-F5344CB8AC3E}">
        <p14:creationId xmlns:p14="http://schemas.microsoft.com/office/powerpoint/2010/main" val="1053746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ltGray">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2" y="482600"/>
            <a:ext cx="10363200" cy="1219200"/>
          </a:xfrm>
          <a:prstGeom prst="rect">
            <a:avLst/>
          </a:prstGeom>
          <a:effectLst/>
        </p:spPr>
        <p:txBody>
          <a:bodyPr vert="horz" lIns="121899" tIns="60949" rIns="121899" bIns="60949" rtlCol="0" anchor="b" anchorCtr="0">
            <a:normAutofit/>
          </a:bodyPr>
          <a:lstStyle/>
          <a:p>
            <a:r>
              <a:rPr lang="en-US" smtClean="0"/>
              <a:t>Click to edit Master title style</a:t>
            </a:r>
            <a:endParaRPr/>
          </a:p>
        </p:txBody>
      </p:sp>
      <p:sp>
        <p:nvSpPr>
          <p:cNvPr id="3" name="Text Placeholder 2"/>
          <p:cNvSpPr>
            <a:spLocks noGrp="1"/>
          </p:cNvSpPr>
          <p:nvPr>
            <p:ph type="body" idx="1"/>
          </p:nvPr>
        </p:nvSpPr>
        <p:spPr>
          <a:xfrm>
            <a:off x="914402" y="1803401"/>
            <a:ext cx="10363200" cy="4470400"/>
          </a:xfrm>
          <a:prstGeom prst="rect">
            <a:avLst/>
          </a:prstGeom>
        </p:spPr>
        <p:txBody>
          <a:bodyPr vert="horz" lIns="121899" tIns="60949" rIns="121899" bIns="6094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914402" y="6375400"/>
            <a:ext cx="7416800" cy="195072"/>
          </a:xfrm>
          <a:prstGeom prst="rect">
            <a:avLst/>
          </a:prstGeom>
        </p:spPr>
        <p:txBody>
          <a:bodyPr vert="horz" lIns="121899" tIns="60949" rIns="121899" bIns="60949" rtlCol="0" anchor="ctr"/>
          <a:lstStyle>
            <a:lvl1pPr algn="l">
              <a:defRPr sz="1100">
                <a:solidFill>
                  <a:schemeClr val="tx1"/>
                </a:solidFill>
              </a:defRPr>
            </a:lvl1pPr>
          </a:lstStyle>
          <a:p>
            <a:pPr defTabSz="1218987"/>
            <a:endParaRPr lang="en-US">
              <a:solidFill>
                <a:prstClr val="white"/>
              </a:solidFill>
            </a:endParaRPr>
          </a:p>
        </p:txBody>
      </p:sp>
      <p:sp>
        <p:nvSpPr>
          <p:cNvPr id="4" name="Date Placeholder 3"/>
          <p:cNvSpPr>
            <a:spLocks noGrp="1"/>
          </p:cNvSpPr>
          <p:nvPr>
            <p:ph type="dt" sz="half" idx="2"/>
          </p:nvPr>
        </p:nvSpPr>
        <p:spPr>
          <a:xfrm>
            <a:off x="8737600" y="6375400"/>
            <a:ext cx="1422400" cy="195072"/>
          </a:xfrm>
          <a:prstGeom prst="rect">
            <a:avLst/>
          </a:prstGeom>
        </p:spPr>
        <p:txBody>
          <a:bodyPr vert="horz" lIns="121899" tIns="60949" rIns="121899" bIns="60949" rtlCol="0" anchor="ctr"/>
          <a:lstStyle>
            <a:lvl1pPr algn="r">
              <a:defRPr sz="1100">
                <a:solidFill>
                  <a:schemeClr val="tx1"/>
                </a:solidFill>
              </a:defRPr>
            </a:lvl1pPr>
          </a:lstStyle>
          <a:p>
            <a:pPr defTabSz="1218987"/>
            <a:fld id="{3B9B9059-F1D6-41D0-95CF-D21CAA096B3A}" type="datetimeFigureOut">
              <a:rPr lang="en-US" smtClean="0">
                <a:solidFill>
                  <a:prstClr val="white"/>
                </a:solidFill>
              </a:rPr>
              <a:pPr defTabSz="1218987"/>
              <a:t>4/27/2020</a:t>
            </a:fld>
            <a:endParaRPr lang="en-US">
              <a:solidFill>
                <a:prstClr val="white"/>
              </a:solidFill>
            </a:endParaRPr>
          </a:p>
        </p:txBody>
      </p:sp>
      <p:sp>
        <p:nvSpPr>
          <p:cNvPr id="6" name="Slide Number Placeholder 5"/>
          <p:cNvSpPr>
            <a:spLocks noGrp="1"/>
          </p:cNvSpPr>
          <p:nvPr>
            <p:ph type="sldNum" sz="quarter" idx="4"/>
          </p:nvPr>
        </p:nvSpPr>
        <p:spPr>
          <a:xfrm>
            <a:off x="10444480" y="6375400"/>
            <a:ext cx="833120" cy="195072"/>
          </a:xfrm>
          <a:prstGeom prst="rect">
            <a:avLst/>
          </a:prstGeom>
        </p:spPr>
        <p:txBody>
          <a:bodyPr vert="horz" lIns="121899" tIns="60949" rIns="121899" bIns="60949" rtlCol="0" anchor="ctr"/>
          <a:lstStyle>
            <a:lvl1pPr algn="r">
              <a:defRPr sz="1100">
                <a:solidFill>
                  <a:schemeClr val="tx1"/>
                </a:solidFill>
              </a:defRPr>
            </a:lvl1pPr>
          </a:lstStyle>
          <a:p>
            <a:pPr defTabSz="1218987"/>
            <a:fld id="{E5FD5434-F838-4DD4-A17B-1CB1A1850DF4}" type="slidenum">
              <a:rPr lang="en-US" smtClean="0">
                <a:solidFill>
                  <a:prstClr val="white"/>
                </a:solidFill>
              </a:rPr>
              <a:pPr defTabSz="1218987"/>
              <a:t>‹#›</a:t>
            </a:fld>
            <a:endParaRPr lang="en-US">
              <a:solidFill>
                <a:prstClr val="white"/>
              </a:solidFill>
            </a:endParaRPr>
          </a:p>
        </p:txBody>
      </p:sp>
    </p:spTree>
    <p:extLst>
      <p:ext uri="{BB962C8B-B14F-4D97-AF65-F5344CB8AC3E}">
        <p14:creationId xmlns:p14="http://schemas.microsoft.com/office/powerpoint/2010/main" val="7801273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0000"/>
        </a:lnSpc>
        <a:spcBef>
          <a:spcPct val="0"/>
        </a:spcBef>
        <a:buNone/>
        <a:defRPr sz="3600" kern="1200" cap="all" baseline="0">
          <a:solidFill>
            <a:schemeClr val="tx1"/>
          </a:solidFill>
          <a:effectLst/>
          <a:latin typeface="+mj-lt"/>
          <a:ea typeface="+mj-ea"/>
          <a:cs typeface="+mj-cs"/>
        </a:defRPr>
      </a:lvl1pPr>
    </p:titleStyle>
    <p:bodyStyle>
      <a:lvl1pPr marL="274320" indent="-274320" algn="l" defTabSz="1218987" rtl="0" eaLnBrk="1" latinLnBrk="0" hangingPunct="1">
        <a:lnSpc>
          <a:spcPct val="90000"/>
        </a:lnSpc>
        <a:spcBef>
          <a:spcPts val="1600"/>
        </a:spcBef>
        <a:buClr>
          <a:schemeClr val="accent1"/>
        </a:buClr>
        <a:buSzPct val="90000"/>
        <a:buFont typeface="Arial" pitchFamily="34" charset="0"/>
        <a:buChar char="•"/>
        <a:defRPr sz="2800" kern="1200">
          <a:solidFill>
            <a:schemeClr val="tx1"/>
          </a:solidFill>
          <a:latin typeface="+mn-lt"/>
          <a:ea typeface="+mn-ea"/>
          <a:cs typeface="+mn-cs"/>
        </a:defRPr>
      </a:lvl1pPr>
      <a:lvl2pPr marL="548640" indent="-274320" algn="l" defTabSz="1218987" rtl="0" eaLnBrk="1" latinLnBrk="0" hangingPunct="1">
        <a:lnSpc>
          <a:spcPct val="90000"/>
        </a:lnSpc>
        <a:spcBef>
          <a:spcPts val="800"/>
        </a:spcBef>
        <a:buClr>
          <a:schemeClr val="accent1"/>
        </a:buClr>
        <a:buSzPct val="90000"/>
        <a:buFont typeface="Cambria" pitchFamily="18" charset="0"/>
        <a:buChar char="–"/>
        <a:defRPr sz="2400" kern="1200">
          <a:solidFill>
            <a:schemeClr val="tx1"/>
          </a:solidFill>
          <a:latin typeface="+mn-lt"/>
          <a:ea typeface="+mn-ea"/>
          <a:cs typeface="+mn-cs"/>
        </a:defRPr>
      </a:lvl2pPr>
      <a:lvl3pPr marL="822960" indent="-274320" algn="l" defTabSz="1218987" rtl="0" eaLnBrk="1" latinLnBrk="0" hangingPunct="1">
        <a:lnSpc>
          <a:spcPct val="90000"/>
        </a:lnSpc>
        <a:spcBef>
          <a:spcPts val="800"/>
        </a:spcBef>
        <a:buClr>
          <a:schemeClr val="accent1"/>
        </a:buClr>
        <a:buFont typeface="Arial" pitchFamily="34" charset="0"/>
        <a:buChar char="•"/>
        <a:defRPr sz="2000" kern="1200">
          <a:solidFill>
            <a:schemeClr val="tx1"/>
          </a:solidFill>
          <a:latin typeface="+mn-lt"/>
          <a:ea typeface="+mn-ea"/>
          <a:cs typeface="+mn-cs"/>
        </a:defRPr>
      </a:lvl3pPr>
      <a:lvl4pPr marL="1097280" indent="-274320" algn="l" defTabSz="1218987" rtl="0" eaLnBrk="1" latinLnBrk="0" hangingPunct="1">
        <a:lnSpc>
          <a:spcPct val="90000"/>
        </a:lnSpc>
        <a:spcBef>
          <a:spcPts val="800"/>
        </a:spcBef>
        <a:buClr>
          <a:schemeClr val="accent1"/>
        </a:buClr>
        <a:buSzPct val="100000"/>
        <a:buFont typeface="Cambria" pitchFamily="18" charset="0"/>
        <a:buChar char="–"/>
        <a:defRPr sz="1800" kern="1200">
          <a:solidFill>
            <a:schemeClr val="tx1"/>
          </a:solidFill>
          <a:latin typeface="+mn-lt"/>
          <a:ea typeface="+mn-ea"/>
          <a:cs typeface="+mn-cs"/>
        </a:defRPr>
      </a:lvl4pPr>
      <a:lvl5pPr marL="1371599" indent="-274320" algn="l" defTabSz="1218987"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5pPr>
      <a:lvl6pPr marL="1645920" indent="-274320" algn="l" defTabSz="1218987" rtl="0" eaLnBrk="1" latinLnBrk="0" hangingPunct="1">
        <a:lnSpc>
          <a:spcPct val="90000"/>
        </a:lnSpc>
        <a:spcBef>
          <a:spcPts val="800"/>
        </a:spcBef>
        <a:buClr>
          <a:schemeClr val="accent1"/>
        </a:buClr>
        <a:buSzPct val="100000"/>
        <a:buFont typeface="Cambria" pitchFamily="18" charset="0"/>
        <a:buChar char="–"/>
        <a:defRPr sz="1600" kern="1200">
          <a:solidFill>
            <a:schemeClr val="tx1"/>
          </a:solidFill>
          <a:latin typeface="+mn-lt"/>
          <a:ea typeface="+mn-ea"/>
          <a:cs typeface="+mn-cs"/>
        </a:defRPr>
      </a:lvl6pPr>
      <a:lvl7pPr marL="1920240" indent="-274320" algn="l" defTabSz="1218987"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7pPr>
      <a:lvl8pPr marL="2194559" indent="-274320" algn="l" defTabSz="1218987" rtl="0" eaLnBrk="1" latinLnBrk="0" hangingPunct="1">
        <a:lnSpc>
          <a:spcPct val="90000"/>
        </a:lnSpc>
        <a:spcBef>
          <a:spcPts val="800"/>
        </a:spcBef>
        <a:buClr>
          <a:schemeClr val="accent1"/>
        </a:buClr>
        <a:buSzPct val="100000"/>
        <a:buFont typeface="Cambria" pitchFamily="18" charset="0"/>
        <a:buChar char="–"/>
        <a:defRPr sz="1600" kern="1200">
          <a:solidFill>
            <a:schemeClr val="tx1"/>
          </a:solidFill>
          <a:latin typeface="+mn-lt"/>
          <a:ea typeface="+mn-ea"/>
          <a:cs typeface="+mn-cs"/>
        </a:defRPr>
      </a:lvl8pPr>
      <a:lvl9pPr marL="2468880" indent="-274320" algn="l" defTabSz="1218987"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2" algn="l" defTabSz="1218987" rtl="0" eaLnBrk="1" latinLnBrk="0" hangingPunct="1">
        <a:defRPr sz="2400" kern="1200">
          <a:solidFill>
            <a:schemeClr val="tx1"/>
          </a:solidFill>
          <a:latin typeface="+mn-lt"/>
          <a:ea typeface="+mn-ea"/>
          <a:cs typeface="+mn-cs"/>
        </a:defRPr>
      </a:lvl5pPr>
      <a:lvl6pPr marL="3047466"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8000" y="230189"/>
            <a:ext cx="11176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08000" y="1412876"/>
            <a:ext cx="11176000" cy="2135969"/>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76250136"/>
      </p:ext>
    </p:extLst>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21E57C-814E-4C27-A6CB-A585102876E3}" type="datetimeFigureOut">
              <a:rPr lang="en-GB" smtClean="0">
                <a:solidFill>
                  <a:prstClr val="black">
                    <a:tint val="75000"/>
                  </a:prstClr>
                </a:solidFill>
              </a:rPr>
              <a:pPr/>
              <a:t>27/04/2020</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F2AC59-7170-4D84-95C3-A6FCCEE2D33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18636590"/>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hyperlink" Target="https://www.youtube.com/watch?v=0__SF41xyIw"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80999"/>
            <a:ext cx="9144000" cy="1147763"/>
          </a:xfrm>
        </p:spPr>
        <p:txBody>
          <a:bodyPr/>
          <a:lstStyle/>
          <a:p>
            <a:r>
              <a:rPr lang="en-GB" dirty="0" smtClean="0"/>
              <a:t>Practical Science Re-cap 1</a:t>
            </a:r>
            <a:endParaRPr lang="en-GB" dirty="0"/>
          </a:p>
        </p:txBody>
      </p:sp>
      <p:sp>
        <p:nvSpPr>
          <p:cNvPr id="3" name="Subtitle 2"/>
          <p:cNvSpPr>
            <a:spLocks noGrp="1"/>
          </p:cNvSpPr>
          <p:nvPr>
            <p:ph type="subTitle" idx="1"/>
          </p:nvPr>
        </p:nvSpPr>
        <p:spPr>
          <a:xfrm>
            <a:off x="3073400" y="2116138"/>
            <a:ext cx="5702300" cy="1655762"/>
          </a:xfrm>
        </p:spPr>
        <p:txBody>
          <a:bodyPr>
            <a:normAutofit/>
          </a:bodyPr>
          <a:lstStyle/>
          <a:p>
            <a:r>
              <a:rPr lang="en-GB" sz="4800" dirty="0" smtClean="0"/>
              <a:t>Summer 1</a:t>
            </a:r>
          </a:p>
          <a:p>
            <a:r>
              <a:rPr lang="en-GB" sz="4800" dirty="0" smtClean="0"/>
              <a:t>Week </a:t>
            </a:r>
            <a:r>
              <a:rPr lang="en-GB" sz="4800" dirty="0"/>
              <a:t>6</a:t>
            </a:r>
            <a:endParaRPr lang="en-GB" sz="4800" dirty="0"/>
          </a:p>
        </p:txBody>
      </p:sp>
    </p:spTree>
    <p:extLst>
      <p:ext uri="{BB962C8B-B14F-4D97-AF65-F5344CB8AC3E}">
        <p14:creationId xmlns:p14="http://schemas.microsoft.com/office/powerpoint/2010/main" val="3042669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fontScale="92500" lnSpcReduction="10000"/>
          </a:bodyPr>
          <a:lstStyle/>
          <a:p>
            <a:pPr marL="0" indent="0">
              <a:buNone/>
            </a:pPr>
            <a:r>
              <a:rPr lang="en-GB" sz="4800" u="sng" dirty="0" smtClean="0"/>
              <a:t>About this power-point:</a:t>
            </a:r>
          </a:p>
          <a:p>
            <a:pPr marL="0" indent="0">
              <a:buNone/>
            </a:pPr>
            <a:endParaRPr lang="en-GB" dirty="0"/>
          </a:p>
          <a:p>
            <a:pPr marL="0" indent="0">
              <a:buNone/>
            </a:pPr>
            <a:r>
              <a:rPr lang="en-GB" sz="3600" dirty="0" smtClean="0"/>
              <a:t>This power-point contains a </a:t>
            </a:r>
            <a:r>
              <a:rPr lang="en-GB" sz="3600" dirty="0" smtClean="0"/>
              <a:t>practical exercise </a:t>
            </a:r>
            <a:r>
              <a:rPr lang="en-GB" sz="3600" dirty="0" smtClean="0"/>
              <a:t>that children can do at home with an adult.  </a:t>
            </a:r>
            <a:r>
              <a:rPr lang="en-GB" sz="3600" dirty="0" smtClean="0"/>
              <a:t>This  exercise is related </a:t>
            </a:r>
            <a:r>
              <a:rPr lang="en-GB" sz="3600" dirty="0" smtClean="0"/>
              <a:t>to a </a:t>
            </a:r>
            <a:r>
              <a:rPr lang="en-GB" sz="3600" dirty="0" smtClean="0"/>
              <a:t>topic </a:t>
            </a:r>
            <a:r>
              <a:rPr lang="en-GB" sz="3600" dirty="0" smtClean="0"/>
              <a:t>that children in Year 6 need to know about, before they move on, into Year 7.  Key vocabulary is stated at the beginning of each session.</a:t>
            </a:r>
          </a:p>
          <a:p>
            <a:pPr marL="0" indent="0">
              <a:buNone/>
            </a:pPr>
            <a:endParaRPr lang="en-GB" sz="3600" dirty="0"/>
          </a:p>
          <a:p>
            <a:pPr marL="0" indent="0">
              <a:buNone/>
            </a:pPr>
            <a:r>
              <a:rPr lang="en-GB" sz="3600" dirty="0" smtClean="0"/>
              <a:t>The </a:t>
            </a:r>
            <a:r>
              <a:rPr lang="en-GB" sz="3600" dirty="0" smtClean="0"/>
              <a:t>exercise </a:t>
            </a:r>
            <a:r>
              <a:rPr lang="en-GB" sz="3600" dirty="0" smtClean="0"/>
              <a:t>will help Year 6 children to re-cap their existing knowledge and further their </a:t>
            </a:r>
            <a:r>
              <a:rPr lang="en-GB" sz="3600" dirty="0" smtClean="0"/>
              <a:t>understanding of </a:t>
            </a:r>
            <a:r>
              <a:rPr lang="en-GB" sz="3600" dirty="0" smtClean="0"/>
              <a:t>scientific principles, that they are expected to know. </a:t>
            </a:r>
          </a:p>
          <a:p>
            <a:pPr marL="0" indent="0">
              <a:buNone/>
            </a:pPr>
            <a:endParaRPr lang="en-GB" sz="3600" dirty="0"/>
          </a:p>
          <a:p>
            <a:pPr marL="0" indent="0">
              <a:buNone/>
            </a:pPr>
            <a:r>
              <a:rPr lang="en-GB" sz="3600" dirty="0" smtClean="0"/>
              <a:t>After completing each session, there are further challenges (that children can choose from, just as they would do in school), however they can do more than one challenge if they wish!</a:t>
            </a:r>
          </a:p>
          <a:p>
            <a:pPr marL="0" indent="0">
              <a:buNone/>
            </a:pP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67668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20861"/>
            <a:ext cx="12192000" cy="7078861"/>
          </a:xfrm>
          <a:prstGeom prst="rect">
            <a:avLst/>
          </a:prstGeom>
          <a:solidFill>
            <a:schemeClr val="accent1">
              <a:lumMod val="20000"/>
              <a:lumOff val="80000"/>
            </a:schemeClr>
          </a:solidFill>
        </p:spPr>
        <p:txBody>
          <a:bodyPr wrap="square">
            <a:spAutoFit/>
          </a:bodyPr>
          <a:lstStyle/>
          <a:p>
            <a:endParaRPr lang="en-GB" dirty="0" smtClean="0"/>
          </a:p>
          <a:p>
            <a:r>
              <a:rPr lang="en-GB" sz="4400" u="sng" dirty="0" smtClean="0"/>
              <a:t>Contents for entire Summer 1:</a:t>
            </a:r>
            <a:endParaRPr lang="en-GB" sz="4400" u="sng" dirty="0" smtClean="0"/>
          </a:p>
          <a:p>
            <a:endParaRPr lang="en-GB" sz="1000" dirty="0"/>
          </a:p>
          <a:p>
            <a:r>
              <a:rPr lang="en-GB" sz="4400" dirty="0" smtClean="0"/>
              <a:t>Practical 1:  Sedimentary Rocks – Chocolate Rocks</a:t>
            </a:r>
          </a:p>
          <a:p>
            <a:endParaRPr lang="en-GB" sz="2000" dirty="0" smtClean="0"/>
          </a:p>
          <a:p>
            <a:r>
              <a:rPr lang="en-GB" sz="4400" dirty="0" smtClean="0"/>
              <a:t>Practical 2:  Materials – Egg White and Yoke</a:t>
            </a:r>
            <a:endParaRPr lang="en-GB" sz="4400" dirty="0"/>
          </a:p>
          <a:p>
            <a:endParaRPr lang="en-GB" sz="2000" dirty="0" smtClean="0"/>
          </a:p>
          <a:p>
            <a:r>
              <a:rPr lang="en-GB" sz="4400" dirty="0" smtClean="0"/>
              <a:t>Practical 3:  Materials 2 – Magic Potions 1</a:t>
            </a:r>
            <a:endParaRPr lang="en-GB" sz="4400" dirty="0"/>
          </a:p>
          <a:p>
            <a:endParaRPr lang="en-GB" sz="2000" dirty="0" smtClean="0"/>
          </a:p>
          <a:p>
            <a:r>
              <a:rPr lang="en-GB" sz="4400" dirty="0" smtClean="0"/>
              <a:t>Practical 4: Solids and Liquids – </a:t>
            </a:r>
            <a:r>
              <a:rPr lang="en-GB" sz="3600" dirty="0" smtClean="0"/>
              <a:t>Picking Up An Ice Cube</a:t>
            </a:r>
            <a:endParaRPr lang="en-GB" sz="3600" dirty="0"/>
          </a:p>
          <a:p>
            <a:endParaRPr lang="en-GB" sz="2000" dirty="0" smtClean="0"/>
          </a:p>
          <a:p>
            <a:r>
              <a:rPr lang="en-GB" sz="4400" dirty="0" smtClean="0"/>
              <a:t>Practical 5: Animals including humans 1 - Heart </a:t>
            </a:r>
          </a:p>
          <a:p>
            <a:endParaRPr lang="en-GB" sz="2000" dirty="0" smtClean="0"/>
          </a:p>
          <a:p>
            <a:r>
              <a:rPr lang="en-GB" sz="4400" dirty="0" smtClean="0"/>
              <a:t>Practical 6:  Animals including humans 2 - Blood</a:t>
            </a:r>
          </a:p>
          <a:p>
            <a:endParaRPr lang="en-GB" dirty="0"/>
          </a:p>
        </p:txBody>
      </p:sp>
    </p:spTree>
    <p:extLst>
      <p:ext uri="{BB962C8B-B14F-4D97-AF65-F5344CB8AC3E}">
        <p14:creationId xmlns:p14="http://schemas.microsoft.com/office/powerpoint/2010/main" val="1297349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88022" y="275297"/>
            <a:ext cx="10194388" cy="3192463"/>
          </a:xfrm>
        </p:spPr>
        <p:txBody>
          <a:bodyPr>
            <a:normAutofit fontScale="90000"/>
          </a:bodyPr>
          <a:lstStyle/>
          <a:p>
            <a:r>
              <a:rPr lang="en-GB" dirty="0" smtClean="0"/>
              <a:t>Practical 6</a:t>
            </a:r>
            <a:br>
              <a:rPr lang="en-GB" dirty="0" smtClean="0"/>
            </a:br>
            <a:r>
              <a:rPr lang="en-GB" dirty="0"/>
              <a:t/>
            </a:r>
            <a:br>
              <a:rPr lang="en-GB" dirty="0"/>
            </a:br>
            <a:r>
              <a:rPr lang="en-GB" dirty="0" smtClean="0"/>
              <a:t>Animals including humans 1 - Blood</a:t>
            </a:r>
            <a:endParaRPr lang="en-GB" dirty="0"/>
          </a:p>
        </p:txBody>
      </p:sp>
      <p:sp>
        <p:nvSpPr>
          <p:cNvPr id="3" name="Subtitle 2"/>
          <p:cNvSpPr>
            <a:spLocks noGrp="1"/>
          </p:cNvSpPr>
          <p:nvPr>
            <p:ph type="subTitle" idx="1"/>
          </p:nvPr>
        </p:nvSpPr>
        <p:spPr>
          <a:xfrm>
            <a:off x="888022" y="3654791"/>
            <a:ext cx="10647485" cy="3203209"/>
          </a:xfrm>
        </p:spPr>
        <p:txBody>
          <a:bodyPr>
            <a:normAutofit fontScale="85000" lnSpcReduction="20000"/>
          </a:bodyPr>
          <a:lstStyle/>
          <a:p>
            <a:pPr algn="l"/>
            <a:r>
              <a:rPr lang="en-GB" dirty="0" smtClean="0"/>
              <a:t>Looking at looking at the circulatory system in a little more detail.</a:t>
            </a:r>
          </a:p>
          <a:p>
            <a:pPr algn="l"/>
            <a:endParaRPr lang="en-GB" dirty="0"/>
          </a:p>
          <a:p>
            <a:pPr algn="l"/>
            <a:r>
              <a:rPr lang="en-GB" u="sng" dirty="0" smtClean="0"/>
              <a:t>Vocabulary:  </a:t>
            </a:r>
            <a:endParaRPr lang="en-GB" dirty="0" smtClean="0"/>
          </a:p>
          <a:p>
            <a:pPr algn="l"/>
            <a:r>
              <a:rPr lang="en-GB" dirty="0" smtClean="0"/>
              <a:t>                      circulatory system        blood</a:t>
            </a:r>
          </a:p>
          <a:p>
            <a:pPr algn="l"/>
            <a:r>
              <a:rPr lang="en-GB" dirty="0" smtClean="0"/>
              <a:t>                       heart                              lungs</a:t>
            </a:r>
          </a:p>
          <a:p>
            <a:pPr algn="l"/>
            <a:r>
              <a:rPr lang="en-GB" dirty="0" smtClean="0"/>
              <a:t>                       veins                              arteries</a:t>
            </a:r>
          </a:p>
          <a:p>
            <a:pPr algn="l"/>
            <a:r>
              <a:rPr lang="en-GB" dirty="0"/>
              <a:t> </a:t>
            </a:r>
            <a:r>
              <a:rPr lang="en-GB" dirty="0" smtClean="0"/>
              <a:t>                      vessels                           fluid</a:t>
            </a:r>
          </a:p>
          <a:p>
            <a:pPr algn="l"/>
            <a:r>
              <a:rPr lang="en-GB" dirty="0" smtClean="0"/>
              <a:t>                       oxygen                           carbon dioxide</a:t>
            </a:r>
          </a:p>
          <a:p>
            <a:pPr algn="l"/>
            <a:r>
              <a:rPr lang="en-GB" dirty="0" smtClean="0"/>
              <a:t>   </a:t>
            </a:r>
            <a:endParaRPr lang="en-GB" dirty="0"/>
          </a:p>
        </p:txBody>
      </p:sp>
    </p:spTree>
    <p:extLst>
      <p:ext uri="{BB962C8B-B14F-4D97-AF65-F5344CB8AC3E}">
        <p14:creationId xmlns:p14="http://schemas.microsoft.com/office/powerpoint/2010/main" val="1222554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5866863"/>
          </a:xfrm>
        </p:spPr>
        <p:txBody>
          <a:bodyPr>
            <a:normAutofit fontScale="90000"/>
          </a:bodyPr>
          <a:lstStyle/>
          <a:p>
            <a:r>
              <a:rPr lang="en-GB" dirty="0" smtClean="0"/>
              <a:t>The following slides have some information about blood, however there are various mistakes on each slide.</a:t>
            </a:r>
            <a:br>
              <a:rPr lang="en-GB" dirty="0" smtClean="0"/>
            </a:br>
            <a:r>
              <a:rPr lang="en-GB" dirty="0"/>
              <a:t/>
            </a:r>
            <a:br>
              <a:rPr lang="en-GB" dirty="0"/>
            </a:br>
            <a:r>
              <a:rPr lang="en-GB" dirty="0" smtClean="0"/>
              <a:t>Your first task, is to research the functions of blood and identify any mistakes encountered on the slides.</a:t>
            </a:r>
            <a:br>
              <a:rPr lang="en-GB" dirty="0" smtClean="0"/>
            </a:br>
            <a:r>
              <a:rPr lang="en-GB" dirty="0"/>
              <a:t/>
            </a:r>
            <a:br>
              <a:rPr lang="en-GB" dirty="0"/>
            </a:br>
            <a:r>
              <a:rPr lang="en-GB" dirty="0" smtClean="0"/>
              <a:t>Then you will be given a set of challenges to choose from.  Good luck!</a:t>
            </a:r>
            <a:br>
              <a:rPr lang="en-GB" dirty="0" smtClean="0"/>
            </a:br>
            <a:endParaRPr lang="en-GB" dirty="0"/>
          </a:p>
        </p:txBody>
      </p:sp>
    </p:spTree>
    <p:extLst>
      <p:ext uri="{BB962C8B-B14F-4D97-AF65-F5344CB8AC3E}">
        <p14:creationId xmlns:p14="http://schemas.microsoft.com/office/powerpoint/2010/main" val="2302244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45473"/>
            <a:ext cx="12192000" cy="2437823"/>
          </a:xfrm>
        </p:spPr>
        <p:txBody>
          <a:bodyPr/>
          <a:lstStyle/>
          <a:p>
            <a:pPr marL="0" indent="0">
              <a:buNone/>
            </a:pPr>
            <a:r>
              <a:rPr lang="en-GB" dirty="0" smtClean="0">
                <a:latin typeface="Algerian" panose="04020705040A02060702" pitchFamily="82" charset="0"/>
              </a:rPr>
              <a:t>What is blood?</a:t>
            </a:r>
            <a:endParaRPr lang="en-GB" dirty="0" smtClean="0"/>
          </a:p>
          <a:p>
            <a:pPr marL="0" indent="0">
              <a:buNone/>
            </a:pPr>
            <a:r>
              <a:rPr lang="en-GB" dirty="0" smtClean="0"/>
              <a:t>Blood </a:t>
            </a:r>
            <a:r>
              <a:rPr lang="en-GB" dirty="0"/>
              <a:t>is a body fluid in humans and other animals that delivers necessary substances such as nutrients and oxygen to the cells and transports metabolic waste products away from those same cells.</a:t>
            </a:r>
          </a:p>
        </p:txBody>
      </p:sp>
      <p:sp>
        <p:nvSpPr>
          <p:cNvPr id="4" name="Title 1"/>
          <p:cNvSpPr txBox="1">
            <a:spLocks/>
          </p:cNvSpPr>
          <p:nvPr/>
        </p:nvSpPr>
        <p:spPr>
          <a:xfrm>
            <a:off x="0" y="2130137"/>
            <a:ext cx="12039600" cy="2712028"/>
          </a:xfrm>
          <a:prstGeom prst="rect">
            <a:avLst/>
          </a:prstGeom>
        </p:spPr>
        <p:txBody>
          <a:bodyPr vert="horz" lIns="91440" tIns="45720" rIns="91440" bIns="45720" rtlCol="0" anchor="ct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28600" indent="-228600">
              <a:spcBef>
                <a:spcPts val="1000"/>
              </a:spcBef>
              <a:buFont typeface="Arial" panose="020B0604020202020204" pitchFamily="34" charset="0"/>
              <a:buChar char="•"/>
            </a:pPr>
            <a:r>
              <a:rPr lang="en-GB" sz="3100" u="sng" dirty="0" smtClean="0">
                <a:solidFill>
                  <a:prstClr val="black"/>
                </a:solidFill>
                <a:latin typeface="Algerian" panose="04020705040A02060702" pitchFamily="82" charset="0"/>
              </a:rPr>
              <a:t>Other functions of blood</a:t>
            </a:r>
            <a:r>
              <a:rPr lang="en-GB" u="sng" dirty="0" smtClean="0">
                <a:solidFill>
                  <a:prstClr val="black"/>
                </a:solidFill>
                <a:latin typeface="Algerian" panose="04020705040A02060702" pitchFamily="82" charset="0"/>
              </a:rPr>
              <a:t/>
            </a:r>
            <a:br>
              <a:rPr lang="en-GB" u="sng" dirty="0" smtClean="0">
                <a:solidFill>
                  <a:prstClr val="black"/>
                </a:solidFill>
                <a:latin typeface="Algerian" panose="04020705040A02060702" pitchFamily="82" charset="0"/>
              </a:rPr>
            </a:br>
            <a:r>
              <a:rPr lang="en-GB" sz="2800" dirty="0" smtClean="0">
                <a:solidFill>
                  <a:prstClr val="black"/>
                </a:solidFill>
                <a:latin typeface="Calibri" panose="020F0502020204030204"/>
              </a:rPr>
              <a:t>Picks up food from your liver</a:t>
            </a:r>
            <a:br>
              <a:rPr lang="en-GB" sz="2800" dirty="0" smtClean="0">
                <a:solidFill>
                  <a:prstClr val="black"/>
                </a:solidFill>
                <a:latin typeface="Calibri" panose="020F0502020204030204"/>
              </a:rPr>
            </a:br>
            <a:r>
              <a:rPr lang="en-GB" sz="2800" dirty="0" smtClean="0">
                <a:solidFill>
                  <a:prstClr val="black"/>
                </a:solidFill>
                <a:latin typeface="Calibri" panose="020F0502020204030204"/>
              </a:rPr>
              <a:t>Collects waste and gets rid of this in your kidney</a:t>
            </a:r>
            <a:br>
              <a:rPr lang="en-GB" sz="2800" dirty="0" smtClean="0">
                <a:solidFill>
                  <a:prstClr val="black"/>
                </a:solidFill>
                <a:latin typeface="Calibri" panose="020F0502020204030204"/>
              </a:rPr>
            </a:br>
            <a:r>
              <a:rPr lang="en-GB" sz="2800" dirty="0" smtClean="0">
                <a:solidFill>
                  <a:prstClr val="black"/>
                </a:solidFill>
                <a:latin typeface="Calibri" panose="020F0502020204030204"/>
              </a:rPr>
              <a:t>Distributes heart around your body</a:t>
            </a:r>
            <a:br>
              <a:rPr lang="en-GB" sz="2800" dirty="0" smtClean="0">
                <a:solidFill>
                  <a:prstClr val="black"/>
                </a:solidFill>
                <a:latin typeface="Calibri" panose="020F0502020204030204"/>
              </a:rPr>
            </a:br>
            <a:r>
              <a:rPr lang="en-GB" sz="2800" dirty="0" smtClean="0">
                <a:solidFill>
                  <a:prstClr val="black"/>
                </a:solidFill>
                <a:latin typeface="Calibri" panose="020F0502020204030204"/>
              </a:rPr>
              <a:t>Did you know if you laid out all of the blood vessels in your body on a sing line it would be 60,000 miles long?</a:t>
            </a:r>
            <a:br>
              <a:rPr lang="en-GB" sz="2800" dirty="0" smtClean="0">
                <a:solidFill>
                  <a:prstClr val="black"/>
                </a:solidFill>
                <a:latin typeface="Calibri" panose="020F0502020204030204"/>
              </a:rPr>
            </a:br>
            <a:endParaRPr lang="en-GB" u="sng" dirty="0">
              <a:solidFill>
                <a:prstClr val="black"/>
              </a:solidFill>
              <a:latin typeface="Algerian" panose="04020705040A02060702" pitchFamily="82" charset="0"/>
            </a:endParaRPr>
          </a:p>
        </p:txBody>
      </p:sp>
      <p:pic>
        <p:nvPicPr>
          <p:cNvPr id="3074" name="Picture 2" descr="Image result for picture of red blood cell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97541" y="4215159"/>
            <a:ext cx="3647496" cy="2570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794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96297"/>
            <a:ext cx="10515600" cy="1325563"/>
          </a:xfrm>
        </p:spPr>
        <p:txBody>
          <a:bodyPr/>
          <a:lstStyle/>
          <a:p>
            <a:r>
              <a:rPr lang="en-GB" dirty="0" smtClean="0">
                <a:latin typeface="Algerian" panose="04020705040A02060702" pitchFamily="82" charset="0"/>
              </a:rPr>
              <a:t>TYPES OF BLOOD CELLS</a:t>
            </a:r>
            <a:endParaRPr lang="en-GB" dirty="0">
              <a:latin typeface="Algerian" panose="04020705040A02060702" pitchFamily="82" charset="0"/>
            </a:endParaRPr>
          </a:p>
        </p:txBody>
      </p:sp>
      <p:sp>
        <p:nvSpPr>
          <p:cNvPr id="3" name="Content Placeholder 2"/>
          <p:cNvSpPr>
            <a:spLocks noGrp="1"/>
          </p:cNvSpPr>
          <p:nvPr>
            <p:ph idx="1"/>
          </p:nvPr>
        </p:nvSpPr>
        <p:spPr>
          <a:xfrm>
            <a:off x="0" y="1721860"/>
            <a:ext cx="12192000" cy="5136140"/>
          </a:xfrm>
        </p:spPr>
        <p:txBody>
          <a:bodyPr/>
          <a:lstStyle/>
          <a:p>
            <a:pPr marL="0" indent="0">
              <a:buNone/>
            </a:pPr>
            <a:r>
              <a:rPr lang="en-GB" u="sng" dirty="0" smtClean="0"/>
              <a:t>White blood cells</a:t>
            </a:r>
          </a:p>
          <a:p>
            <a:pPr marL="0" indent="0">
              <a:buNone/>
            </a:pPr>
            <a:r>
              <a:rPr lang="en-GB" dirty="0" smtClean="0"/>
              <a:t>The blood travels through plasma with the white blood cells; the blood then goes through the veins. The white cells stay with the red blood cells so if there was any infection, the white blood cells would stop the infection. There are 7000 white blood cells in 1 drop of blood.</a:t>
            </a:r>
          </a:p>
          <a:p>
            <a:pPr marL="0" indent="0">
              <a:buNone/>
            </a:pPr>
            <a:r>
              <a:rPr lang="en-GB" u="sng" dirty="0" smtClean="0"/>
              <a:t>Red blood cells</a:t>
            </a:r>
          </a:p>
          <a:p>
            <a:pPr marL="0" indent="0">
              <a:buNone/>
            </a:pPr>
            <a:r>
              <a:rPr lang="en-GB" dirty="0" smtClean="0"/>
              <a:t>Did you know that there are 5 million red blood cells in one drop of blood?</a:t>
            </a:r>
          </a:p>
          <a:p>
            <a:pPr marL="0" indent="0">
              <a:buNone/>
            </a:pPr>
            <a:endParaRPr lang="en-GB" dirty="0"/>
          </a:p>
        </p:txBody>
      </p:sp>
      <p:pic>
        <p:nvPicPr>
          <p:cNvPr id="1026" name="Picture 2" descr="Image result for cartoon version of functions of bloo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925291"/>
            <a:ext cx="1735570" cy="1171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62356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19040" y="1922469"/>
            <a:ext cx="2952328" cy="1512168"/>
          </a:xfrm>
        </p:spPr>
        <p:txBody>
          <a:bodyPr>
            <a:normAutofit/>
          </a:bodyPr>
          <a:lstStyle/>
          <a:p>
            <a:r>
              <a:rPr lang="en-US" sz="2000" dirty="0">
                <a:solidFill>
                  <a:schemeClr val="accent1">
                    <a:lumMod val="75000"/>
                  </a:schemeClr>
                </a:solidFill>
              </a:rPr>
              <a:t>Did you know?                      Every second , your body makes 3 million blood cells. </a:t>
            </a:r>
          </a:p>
        </p:txBody>
      </p:sp>
      <p:pic>
        <p:nvPicPr>
          <p:cNvPr id="5" name="Picture 4"/>
          <p:cNvPicPr>
            <a:picLocks noChangeAspect="1"/>
          </p:cNvPicPr>
          <p:nvPr/>
        </p:nvPicPr>
        <p:blipFill>
          <a:blip r:embed="rId3"/>
          <a:stretch>
            <a:fillRect/>
          </a:stretch>
        </p:blipFill>
        <p:spPr>
          <a:xfrm>
            <a:off x="2394743" y="332656"/>
            <a:ext cx="7400925" cy="762000"/>
          </a:xfrm>
          <a:prstGeom prst="rect">
            <a:avLst/>
          </a:prstGeom>
        </p:spPr>
      </p:pic>
      <p:sp>
        <p:nvSpPr>
          <p:cNvPr id="12" name="TextBox 11"/>
          <p:cNvSpPr txBox="1"/>
          <p:nvPr/>
        </p:nvSpPr>
        <p:spPr>
          <a:xfrm>
            <a:off x="7576320" y="3021370"/>
            <a:ext cx="2736304" cy="1754326"/>
          </a:xfrm>
          <a:prstGeom prst="rect">
            <a:avLst/>
          </a:prstGeom>
          <a:noFill/>
        </p:spPr>
        <p:txBody>
          <a:bodyPr wrap="square" rtlCol="0">
            <a:spAutoFit/>
          </a:bodyPr>
          <a:lstStyle/>
          <a:p>
            <a:r>
              <a:rPr lang="en-GB" dirty="0">
                <a:solidFill>
                  <a:srgbClr val="92D050"/>
                </a:solidFill>
              </a:rPr>
              <a:t>In your bone, there is a gel  made out of stensels. It is called bone marrow, and it makes new blood cells. The new blood cells then go into the blood stream.</a:t>
            </a:r>
          </a:p>
        </p:txBody>
      </p:sp>
      <p:sp>
        <p:nvSpPr>
          <p:cNvPr id="13" name="TextBox 12"/>
          <p:cNvSpPr txBox="1"/>
          <p:nvPr/>
        </p:nvSpPr>
        <p:spPr>
          <a:xfrm>
            <a:off x="2325478" y="5080386"/>
            <a:ext cx="1800200" cy="1477328"/>
          </a:xfrm>
          <a:prstGeom prst="rect">
            <a:avLst/>
          </a:prstGeom>
          <a:noFill/>
        </p:spPr>
        <p:txBody>
          <a:bodyPr wrap="square" rtlCol="0">
            <a:spAutoFit/>
          </a:bodyPr>
          <a:lstStyle/>
          <a:p>
            <a:r>
              <a:rPr lang="en-GB" dirty="0">
                <a:solidFill>
                  <a:srgbClr val="0000FF"/>
                </a:solidFill>
              </a:rPr>
              <a:t>In adult bodies, blood is only made by the spine , ribs and the pelvis.</a:t>
            </a:r>
          </a:p>
        </p:txBody>
      </p:sp>
      <p:sp>
        <p:nvSpPr>
          <p:cNvPr id="14" name="TextBox 13"/>
          <p:cNvSpPr txBox="1"/>
          <p:nvPr/>
        </p:nvSpPr>
        <p:spPr>
          <a:xfrm>
            <a:off x="7752184" y="5218887"/>
            <a:ext cx="2520280" cy="1200329"/>
          </a:xfrm>
          <a:prstGeom prst="rect">
            <a:avLst/>
          </a:prstGeom>
          <a:noFill/>
        </p:spPr>
        <p:txBody>
          <a:bodyPr wrap="square" rtlCol="0">
            <a:spAutoFit/>
          </a:bodyPr>
          <a:lstStyle/>
          <a:p>
            <a:r>
              <a:rPr lang="en-GB" dirty="0">
                <a:solidFill>
                  <a:srgbClr val="FF6600"/>
                </a:solidFill>
              </a:rPr>
              <a:t>Did you know?</a:t>
            </a:r>
          </a:p>
          <a:p>
            <a:r>
              <a:rPr lang="en-GB" dirty="0">
                <a:solidFill>
                  <a:srgbClr val="FF6600"/>
                </a:solidFill>
              </a:rPr>
              <a:t>In one drop of blood, there are 5 million red blood cells.</a:t>
            </a:r>
          </a:p>
        </p:txBody>
      </p:sp>
      <p:pic>
        <p:nvPicPr>
          <p:cNvPr id="15" name="Picture 14"/>
          <p:cNvPicPr>
            <a:picLocks noChangeAspect="1"/>
          </p:cNvPicPr>
          <p:nvPr/>
        </p:nvPicPr>
        <p:blipFill>
          <a:blip r:embed="rId4"/>
          <a:stretch>
            <a:fillRect/>
          </a:stretch>
        </p:blipFill>
        <p:spPr>
          <a:xfrm>
            <a:off x="4925895" y="3221156"/>
            <a:ext cx="2251944" cy="1673945"/>
          </a:xfrm>
          <a:prstGeom prst="rect">
            <a:avLst/>
          </a:prstGeom>
        </p:spPr>
      </p:pic>
      <p:sp>
        <p:nvSpPr>
          <p:cNvPr id="17" name="TextBox 16"/>
          <p:cNvSpPr txBox="1"/>
          <p:nvPr/>
        </p:nvSpPr>
        <p:spPr>
          <a:xfrm>
            <a:off x="5061798" y="5228208"/>
            <a:ext cx="1800200" cy="369332"/>
          </a:xfrm>
          <a:prstGeom prst="rect">
            <a:avLst/>
          </a:prstGeom>
          <a:noFill/>
        </p:spPr>
        <p:txBody>
          <a:bodyPr wrap="square" rtlCol="0">
            <a:spAutoFit/>
          </a:bodyPr>
          <a:lstStyle/>
          <a:p>
            <a:r>
              <a:rPr lang="en-GB" dirty="0">
                <a:solidFill>
                  <a:srgbClr val="FF0000"/>
                </a:solidFill>
              </a:rPr>
              <a:t>Red Blood Cells</a:t>
            </a:r>
          </a:p>
        </p:txBody>
      </p:sp>
      <p:sp>
        <p:nvSpPr>
          <p:cNvPr id="18" name="Rectangular Callout 17"/>
          <p:cNvSpPr/>
          <p:nvPr/>
        </p:nvSpPr>
        <p:spPr bwMode="auto">
          <a:xfrm>
            <a:off x="1703512" y="1094656"/>
            <a:ext cx="2160240" cy="1944216"/>
          </a:xfrm>
          <a:prstGeom prst="wedgeRectCallout">
            <a:avLst>
              <a:gd name="adj1" fmla="val -5921"/>
              <a:gd name="adj2" fmla="val 87620"/>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dirty="0">
                <a:solidFill>
                  <a:srgbClr val="FF0000"/>
                </a:solidFill>
                <a:effectLst>
                  <a:outerShdw blurRad="38100" dist="38100" dir="2700000" algn="tl">
                    <a:srgbClr val="000000">
                      <a:alpha val="43137"/>
                    </a:srgbClr>
                  </a:outerShdw>
                </a:effectLst>
                <a:latin typeface="Segoe" pitchFamily="34" charset="0"/>
              </a:rPr>
              <a:t>Experts view:  If there is less oxygen, your body makes more cells, that’s why mountaineers have thick blood</a:t>
            </a:r>
          </a:p>
        </p:txBody>
      </p:sp>
      <p:sp>
        <p:nvSpPr>
          <p:cNvPr id="19" name="TextBox 18"/>
          <p:cNvSpPr txBox="1"/>
          <p:nvPr/>
        </p:nvSpPr>
        <p:spPr>
          <a:xfrm>
            <a:off x="7599674" y="1435270"/>
            <a:ext cx="2485072" cy="646331"/>
          </a:xfrm>
          <a:prstGeom prst="rect">
            <a:avLst/>
          </a:prstGeom>
          <a:noFill/>
        </p:spPr>
        <p:txBody>
          <a:bodyPr wrap="square" rtlCol="0">
            <a:spAutoFit/>
          </a:bodyPr>
          <a:lstStyle/>
          <a:p>
            <a:r>
              <a:rPr lang="en-GB" dirty="0">
                <a:solidFill>
                  <a:srgbClr val="FF3399"/>
                </a:solidFill>
              </a:rPr>
              <a:t>Fact or False: You can live with no blood.</a:t>
            </a:r>
          </a:p>
        </p:txBody>
      </p:sp>
      <p:sp>
        <p:nvSpPr>
          <p:cNvPr id="20" name="TextBox 19"/>
          <p:cNvSpPr txBox="1"/>
          <p:nvPr/>
        </p:nvSpPr>
        <p:spPr>
          <a:xfrm rot="10800000">
            <a:off x="7439069" y="2127766"/>
            <a:ext cx="2332562" cy="369332"/>
          </a:xfrm>
          <a:prstGeom prst="rect">
            <a:avLst/>
          </a:prstGeom>
          <a:noFill/>
        </p:spPr>
        <p:txBody>
          <a:bodyPr wrap="square" rtlCol="0">
            <a:spAutoFit/>
          </a:bodyPr>
          <a:lstStyle/>
          <a:p>
            <a:r>
              <a:rPr lang="en-GB" dirty="0">
                <a:solidFill>
                  <a:srgbClr val="0000FF"/>
                </a:solidFill>
              </a:rPr>
              <a:t>Answer: False</a:t>
            </a:r>
          </a:p>
        </p:txBody>
      </p:sp>
      <p:pic>
        <p:nvPicPr>
          <p:cNvPr id="21" name="Picture 20"/>
          <p:cNvPicPr>
            <a:picLocks noChangeAspect="1"/>
          </p:cNvPicPr>
          <p:nvPr/>
        </p:nvPicPr>
        <p:blipFill>
          <a:blip r:embed="rId5"/>
          <a:stretch>
            <a:fillRect/>
          </a:stretch>
        </p:blipFill>
        <p:spPr>
          <a:xfrm>
            <a:off x="2711625" y="3221156"/>
            <a:ext cx="1655153" cy="1659517"/>
          </a:xfrm>
          <a:prstGeom prst="rect">
            <a:avLst/>
          </a:prstGeom>
        </p:spPr>
      </p:pic>
    </p:spTree>
    <p:extLst>
      <p:ext uri="{BB962C8B-B14F-4D97-AF65-F5344CB8AC3E}">
        <p14:creationId xmlns:p14="http://schemas.microsoft.com/office/powerpoint/2010/main" val="945321139"/>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69834" y="13112"/>
            <a:ext cx="9021830" cy="895609"/>
          </a:xfrm>
        </p:spPr>
        <p:txBody>
          <a:bodyPr/>
          <a:lstStyle/>
          <a:p>
            <a:r>
              <a:rPr lang="en-US" dirty="0" smtClean="0">
                <a:latin typeface="Comic Sans MS" panose="030F0702030302020204" pitchFamily="66" charset="0"/>
              </a:rPr>
              <a:t>How is blood used?</a:t>
            </a:r>
            <a:endParaRPr lang="en-US" dirty="0">
              <a:latin typeface="Comic Sans MS" panose="030F0702030302020204" pitchFamily="66" charset="0"/>
            </a:endParaRPr>
          </a:p>
        </p:txBody>
      </p:sp>
      <p:sp>
        <p:nvSpPr>
          <p:cNvPr id="6" name="TextBox 5"/>
          <p:cNvSpPr txBox="1"/>
          <p:nvPr/>
        </p:nvSpPr>
        <p:spPr>
          <a:xfrm>
            <a:off x="623392" y="1108776"/>
            <a:ext cx="2232248" cy="769441"/>
          </a:xfrm>
          <a:prstGeom prst="rect">
            <a:avLst/>
          </a:prstGeom>
          <a:noFill/>
          <a:ln>
            <a:solidFill>
              <a:schemeClr val="bg2"/>
            </a:solidFill>
          </a:ln>
        </p:spPr>
        <p:txBody>
          <a:bodyPr wrap="square" rtlCol="0" anchor="ctr" anchorCtr="1">
            <a:spAutoFit/>
          </a:bodyPr>
          <a:lstStyle/>
          <a:p>
            <a:pPr defTabSz="1218987"/>
            <a:r>
              <a:rPr lang="en-GB" sz="1100" dirty="0">
                <a:solidFill>
                  <a:srgbClr val="FF0000"/>
                </a:solidFill>
              </a:rPr>
              <a:t>Blood does many things that we could not live without. It is so important that we would die without it.</a:t>
            </a:r>
          </a:p>
        </p:txBody>
      </p:sp>
      <p:sp>
        <p:nvSpPr>
          <p:cNvPr id="8" name="TextBox 7"/>
          <p:cNvSpPr txBox="1"/>
          <p:nvPr/>
        </p:nvSpPr>
        <p:spPr>
          <a:xfrm>
            <a:off x="9606012" y="5442494"/>
            <a:ext cx="2592288" cy="1069524"/>
          </a:xfrm>
          <a:prstGeom prst="rect">
            <a:avLst/>
          </a:prstGeom>
          <a:noFill/>
          <a:ln>
            <a:solidFill>
              <a:schemeClr val="bg2"/>
            </a:solidFill>
          </a:ln>
        </p:spPr>
        <p:txBody>
          <a:bodyPr wrap="square" rtlCol="0" anchor="ctr" anchorCtr="1">
            <a:spAutoFit/>
          </a:bodyPr>
          <a:lstStyle/>
          <a:p>
            <a:pPr defTabSz="1218987"/>
            <a:r>
              <a:rPr lang="en-GB" sz="1100" u="sng" dirty="0">
                <a:solidFill>
                  <a:srgbClr val="00B050"/>
                </a:solidFill>
              </a:rPr>
              <a:t>Experts view:</a:t>
            </a:r>
          </a:p>
          <a:p>
            <a:pPr defTabSz="1218987"/>
            <a:r>
              <a:rPr lang="en-GB" sz="1050" dirty="0">
                <a:solidFill>
                  <a:srgbClr val="00B050"/>
                </a:solidFill>
              </a:rPr>
              <a:t>It is believed by scientist Bonne Van Frank, that if everyone donates blood at least once in their life, there will be 80% less deaths due to blood loss.</a:t>
            </a:r>
          </a:p>
        </p:txBody>
      </p:sp>
      <p:pic>
        <p:nvPicPr>
          <p:cNvPr id="1026" name="Picture 2" descr="Image result for cartoon blood ba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02321" y="3501008"/>
            <a:ext cx="648072" cy="64807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8976321" y="642756"/>
            <a:ext cx="1917949" cy="1107996"/>
          </a:xfrm>
          <a:prstGeom prst="rect">
            <a:avLst/>
          </a:prstGeom>
          <a:noFill/>
          <a:ln>
            <a:solidFill>
              <a:schemeClr val="bg2"/>
            </a:solidFill>
          </a:ln>
        </p:spPr>
        <p:txBody>
          <a:bodyPr wrap="square" rtlCol="0" anchor="ctr" anchorCtr="1">
            <a:spAutoFit/>
          </a:bodyPr>
          <a:lstStyle/>
          <a:p>
            <a:pPr defTabSz="1218987"/>
            <a:r>
              <a:rPr lang="en-GB" sz="1100" dirty="0">
                <a:solidFill>
                  <a:srgbClr val="FFFF00"/>
                </a:solidFill>
              </a:rPr>
              <a:t>1 pint of blood could save 3 lives.</a:t>
            </a:r>
          </a:p>
          <a:p>
            <a:pPr defTabSz="1218987"/>
            <a:r>
              <a:rPr lang="en-GB" sz="1100" dirty="0">
                <a:solidFill>
                  <a:srgbClr val="FFFF00"/>
                </a:solidFill>
              </a:rPr>
              <a:t>Fact or Opinion?</a:t>
            </a:r>
          </a:p>
          <a:p>
            <a:pPr defTabSz="1218987"/>
            <a:endParaRPr lang="en-GB" sz="1100" dirty="0">
              <a:solidFill>
                <a:srgbClr val="FFFF00"/>
              </a:solidFill>
            </a:endParaRPr>
          </a:p>
          <a:p>
            <a:pPr defTabSz="1218987"/>
            <a:r>
              <a:rPr lang="en-GB" sz="1100" dirty="0">
                <a:solidFill>
                  <a:prstClr val="white"/>
                </a:solidFill>
              </a:rPr>
              <a:t>Fact</a:t>
            </a:r>
          </a:p>
          <a:p>
            <a:pPr defTabSz="1218987"/>
            <a:endParaRPr lang="en-GB" sz="1100" dirty="0">
              <a:solidFill>
                <a:prstClr val="white"/>
              </a:solidFill>
            </a:endParaRPr>
          </a:p>
        </p:txBody>
      </p:sp>
      <p:sp>
        <p:nvSpPr>
          <p:cNvPr id="10" name="Rectangle 9"/>
          <p:cNvSpPr/>
          <p:nvPr/>
        </p:nvSpPr>
        <p:spPr>
          <a:xfrm>
            <a:off x="9018512" y="1323321"/>
            <a:ext cx="936104" cy="216024"/>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defTabSz="1218987"/>
            <a:endParaRPr lang="en-GB" sz="2400" dirty="0">
              <a:solidFill>
                <a:prstClr val="black"/>
              </a:solidFill>
            </a:endParaRPr>
          </a:p>
        </p:txBody>
      </p:sp>
      <p:sp>
        <p:nvSpPr>
          <p:cNvPr id="11" name="TextBox 10"/>
          <p:cNvSpPr txBox="1"/>
          <p:nvPr/>
        </p:nvSpPr>
        <p:spPr>
          <a:xfrm>
            <a:off x="479376" y="4874097"/>
            <a:ext cx="1656184" cy="1631216"/>
          </a:xfrm>
          <a:prstGeom prst="rect">
            <a:avLst/>
          </a:prstGeom>
          <a:noFill/>
          <a:ln>
            <a:solidFill>
              <a:schemeClr val="bg2"/>
            </a:solidFill>
          </a:ln>
        </p:spPr>
        <p:txBody>
          <a:bodyPr wrap="square" rtlCol="0" anchor="ctr" anchorCtr="1">
            <a:spAutoFit/>
          </a:bodyPr>
          <a:lstStyle/>
          <a:p>
            <a:pPr defTabSz="1218987"/>
            <a:r>
              <a:rPr lang="en-GB" sz="1000" dirty="0">
                <a:solidFill>
                  <a:srgbClr val="00B0F0"/>
                </a:solidFill>
              </a:rPr>
              <a:t>Did you know that when we are too hot blood vessels supplying blood can swell? This can cause warm blood to flow near the surface of the skin where heat can be realised to the air. This is why we go red when we are hot</a:t>
            </a:r>
            <a:r>
              <a:rPr lang="en-GB" sz="1000" dirty="0">
                <a:solidFill>
                  <a:prstClr val="white"/>
                </a:solidFill>
              </a:rPr>
              <a:t>.</a:t>
            </a:r>
          </a:p>
        </p:txBody>
      </p:sp>
      <p:sp>
        <p:nvSpPr>
          <p:cNvPr id="12" name="TextBox 11"/>
          <p:cNvSpPr txBox="1"/>
          <p:nvPr/>
        </p:nvSpPr>
        <p:spPr>
          <a:xfrm>
            <a:off x="623392" y="2365395"/>
            <a:ext cx="3312368" cy="1938992"/>
          </a:xfrm>
          <a:prstGeom prst="rect">
            <a:avLst/>
          </a:prstGeom>
          <a:noFill/>
          <a:ln>
            <a:solidFill>
              <a:schemeClr val="bg2"/>
            </a:solidFill>
          </a:ln>
        </p:spPr>
        <p:txBody>
          <a:bodyPr wrap="square" rtlCol="0" anchor="ctr" anchorCtr="1">
            <a:spAutoFit/>
          </a:bodyPr>
          <a:lstStyle/>
          <a:p>
            <a:pPr defTabSz="1218987"/>
            <a:r>
              <a:rPr lang="en-GB" sz="2000" dirty="0">
                <a:solidFill>
                  <a:prstClr val="white"/>
                </a:solidFill>
              </a:rPr>
              <a:t>Red blood cells can carry oxygen. It contains haemoglobin – a red protein- that combines with oxygen to move it around the body.</a:t>
            </a:r>
          </a:p>
        </p:txBody>
      </p:sp>
      <p:sp>
        <p:nvSpPr>
          <p:cNvPr id="13" name="TextBox 12"/>
          <p:cNvSpPr txBox="1"/>
          <p:nvPr/>
        </p:nvSpPr>
        <p:spPr>
          <a:xfrm>
            <a:off x="7968208" y="2596407"/>
            <a:ext cx="3888432" cy="1938992"/>
          </a:xfrm>
          <a:prstGeom prst="rect">
            <a:avLst/>
          </a:prstGeom>
          <a:noFill/>
          <a:ln>
            <a:solidFill>
              <a:schemeClr val="bg2"/>
            </a:solidFill>
          </a:ln>
        </p:spPr>
        <p:txBody>
          <a:bodyPr wrap="square" rtlCol="0" anchor="ctr" anchorCtr="1">
            <a:spAutoFit/>
          </a:bodyPr>
          <a:lstStyle/>
          <a:p>
            <a:pPr defTabSz="1218987"/>
            <a:r>
              <a:rPr lang="en-GB" sz="2000" dirty="0">
                <a:solidFill>
                  <a:prstClr val="white"/>
                </a:solidFill>
              </a:rPr>
              <a:t>White blood cells fight off infections and bacteria  attacking your skin. They can die while fighting infection or bacteria. Once it is dead it forms a puss. Eww!</a:t>
            </a:r>
          </a:p>
        </p:txBody>
      </p:sp>
      <p:sp>
        <p:nvSpPr>
          <p:cNvPr id="14" name="TextBox 13"/>
          <p:cNvSpPr txBox="1"/>
          <p:nvPr/>
        </p:nvSpPr>
        <p:spPr>
          <a:xfrm>
            <a:off x="4900629" y="2368190"/>
            <a:ext cx="2160240" cy="2192908"/>
          </a:xfrm>
          <a:prstGeom prst="rect">
            <a:avLst/>
          </a:prstGeom>
          <a:noFill/>
          <a:ln>
            <a:solidFill>
              <a:schemeClr val="bg2"/>
            </a:solidFill>
          </a:ln>
        </p:spPr>
        <p:txBody>
          <a:bodyPr wrap="square" rtlCol="0" anchor="ctr" anchorCtr="1">
            <a:spAutoFit/>
          </a:bodyPr>
          <a:lstStyle/>
          <a:p>
            <a:pPr defTabSz="1218987"/>
            <a:r>
              <a:rPr lang="en-GB" sz="1050" dirty="0">
                <a:solidFill>
                  <a:prstClr val="white"/>
                </a:solidFill>
              </a:rPr>
              <a:t> A video showing blood flowing through the body</a:t>
            </a:r>
          </a:p>
          <a:p>
            <a:pPr defTabSz="1218987"/>
            <a:r>
              <a:rPr lang="en-GB" sz="1050" dirty="0">
                <a:solidFill>
                  <a:prstClr val="white"/>
                </a:solidFill>
                <a:hlinkClick r:id="rId4"/>
              </a:rPr>
              <a:t>https://www.youtube.com/watch?v=0__SF41xyIw</a:t>
            </a:r>
            <a:endParaRPr lang="en-GB" sz="1050" dirty="0">
              <a:solidFill>
                <a:prstClr val="white"/>
              </a:solidFill>
            </a:endParaRPr>
          </a:p>
          <a:p>
            <a:pPr defTabSz="1218987"/>
            <a:endParaRPr lang="en-GB" sz="1050" dirty="0">
              <a:solidFill>
                <a:prstClr val="white"/>
              </a:solidFill>
            </a:endParaRPr>
          </a:p>
          <a:p>
            <a:pPr defTabSz="1218987"/>
            <a:endParaRPr lang="en-GB" sz="1050" dirty="0">
              <a:solidFill>
                <a:prstClr val="white"/>
              </a:solidFill>
            </a:endParaRPr>
          </a:p>
          <a:p>
            <a:pPr defTabSz="1218987"/>
            <a:endParaRPr lang="en-GB" sz="1050" dirty="0">
              <a:solidFill>
                <a:prstClr val="white"/>
              </a:solidFill>
            </a:endParaRPr>
          </a:p>
          <a:p>
            <a:pPr defTabSz="1218987"/>
            <a:endParaRPr lang="en-GB" sz="1050" dirty="0">
              <a:solidFill>
                <a:prstClr val="white"/>
              </a:solidFill>
            </a:endParaRPr>
          </a:p>
          <a:p>
            <a:pPr defTabSz="1218987"/>
            <a:endParaRPr lang="en-GB" sz="1050" dirty="0">
              <a:solidFill>
                <a:prstClr val="white"/>
              </a:solidFill>
            </a:endParaRPr>
          </a:p>
          <a:p>
            <a:pPr defTabSz="1218987"/>
            <a:endParaRPr lang="en-GB" sz="1050" dirty="0">
              <a:solidFill>
                <a:prstClr val="white"/>
              </a:solidFill>
            </a:endParaRPr>
          </a:p>
          <a:p>
            <a:pPr defTabSz="1218987"/>
            <a:endParaRPr lang="en-GB" sz="1050" dirty="0">
              <a:solidFill>
                <a:prstClr val="white"/>
              </a:solidFill>
            </a:endParaRPr>
          </a:p>
          <a:p>
            <a:pPr defTabSz="1218987"/>
            <a:endParaRPr lang="en-GB" sz="1050" dirty="0">
              <a:solidFill>
                <a:prstClr val="white"/>
              </a:solidFill>
            </a:endParaRPr>
          </a:p>
          <a:p>
            <a:pPr defTabSz="1218987"/>
            <a:endParaRPr lang="en-GB" sz="1050" dirty="0">
              <a:solidFill>
                <a:prstClr val="white"/>
              </a:solidFill>
            </a:endParaRPr>
          </a:p>
        </p:txBody>
      </p:sp>
      <p:sp>
        <p:nvSpPr>
          <p:cNvPr id="15" name="TextBox 14"/>
          <p:cNvSpPr txBox="1"/>
          <p:nvPr/>
        </p:nvSpPr>
        <p:spPr>
          <a:xfrm>
            <a:off x="4194109" y="4484354"/>
            <a:ext cx="3816424" cy="1261884"/>
          </a:xfrm>
          <a:prstGeom prst="rect">
            <a:avLst/>
          </a:prstGeom>
          <a:noFill/>
          <a:ln>
            <a:solidFill>
              <a:schemeClr val="bg2"/>
            </a:solidFill>
          </a:ln>
        </p:spPr>
        <p:txBody>
          <a:bodyPr wrap="square" rtlCol="0" anchor="ctr" anchorCtr="1">
            <a:spAutoFit/>
          </a:bodyPr>
          <a:lstStyle/>
          <a:p>
            <a:pPr algn="ctr" defTabSz="1218987"/>
            <a:r>
              <a:rPr lang="en-GB" sz="1600" u="sng" dirty="0">
                <a:solidFill>
                  <a:prstClr val="white"/>
                </a:solidFill>
              </a:rPr>
              <a:t>Mini quiz</a:t>
            </a:r>
          </a:p>
          <a:p>
            <a:pPr marL="228600" indent="-228600" algn="ctr" defTabSz="1218987">
              <a:buFont typeface="+mj-lt"/>
              <a:buAutoNum type="arabicParenR"/>
            </a:pPr>
            <a:r>
              <a:rPr lang="en-GB" sz="1200" dirty="0">
                <a:solidFill>
                  <a:prstClr val="white"/>
                </a:solidFill>
              </a:rPr>
              <a:t>How many white blood cells are in one drop of blood?  7000   </a:t>
            </a:r>
          </a:p>
          <a:p>
            <a:pPr marL="228600" indent="-228600" algn="ctr" defTabSz="1218987">
              <a:buFont typeface="+mj-lt"/>
              <a:buAutoNum type="arabicParenR"/>
            </a:pPr>
            <a:r>
              <a:rPr lang="en-GB" sz="1200" dirty="0">
                <a:solidFill>
                  <a:prstClr val="white"/>
                </a:solidFill>
              </a:rPr>
              <a:t>How many times does your heart beat a minute when you are relaxing? 70 times </a:t>
            </a:r>
          </a:p>
          <a:p>
            <a:pPr marL="228600" indent="-228600" algn="ctr" defTabSz="1218987">
              <a:buFont typeface="+mj-lt"/>
              <a:buAutoNum type="arabicParenR"/>
            </a:pPr>
            <a:r>
              <a:rPr lang="en-GB" sz="1200" dirty="0">
                <a:solidFill>
                  <a:prstClr val="white"/>
                </a:solidFill>
              </a:rPr>
              <a:t>How long does donating blood take? 15 </a:t>
            </a:r>
            <a:r>
              <a:rPr lang="en-GB" sz="1200" dirty="0" err="1">
                <a:solidFill>
                  <a:prstClr val="white"/>
                </a:solidFill>
              </a:rPr>
              <a:t>mins</a:t>
            </a:r>
            <a:endParaRPr lang="en-GB" sz="1200" dirty="0">
              <a:solidFill>
                <a:prstClr val="white"/>
              </a:solidFill>
            </a:endParaRPr>
          </a:p>
        </p:txBody>
      </p:sp>
      <p:sp>
        <p:nvSpPr>
          <p:cNvPr id="16" name="TextBox 15"/>
          <p:cNvSpPr txBox="1"/>
          <p:nvPr/>
        </p:nvSpPr>
        <p:spPr>
          <a:xfrm>
            <a:off x="4727848" y="1241539"/>
            <a:ext cx="2808312" cy="769441"/>
          </a:xfrm>
          <a:prstGeom prst="rect">
            <a:avLst/>
          </a:prstGeom>
          <a:noFill/>
          <a:ln>
            <a:solidFill>
              <a:schemeClr val="bg2"/>
            </a:solidFill>
          </a:ln>
        </p:spPr>
        <p:txBody>
          <a:bodyPr wrap="square" rtlCol="0" anchor="ctr" anchorCtr="1">
            <a:spAutoFit/>
          </a:bodyPr>
          <a:lstStyle/>
          <a:p>
            <a:pPr defTabSz="1218987"/>
            <a:r>
              <a:rPr lang="en-GB" sz="1100" dirty="0">
                <a:solidFill>
                  <a:prstClr val="white"/>
                </a:solidFill>
              </a:rPr>
              <a:t>There are 4 types of blood cells </a:t>
            </a:r>
          </a:p>
          <a:p>
            <a:pPr defTabSz="1218987"/>
            <a:r>
              <a:rPr lang="en-GB" sz="1100" dirty="0">
                <a:solidFill>
                  <a:prstClr val="white"/>
                </a:solidFill>
              </a:rPr>
              <a:t>True or false</a:t>
            </a:r>
          </a:p>
          <a:p>
            <a:pPr defTabSz="1218987"/>
            <a:endParaRPr lang="en-GB" sz="1100" dirty="0">
              <a:solidFill>
                <a:prstClr val="white"/>
              </a:solidFill>
            </a:endParaRPr>
          </a:p>
          <a:p>
            <a:pPr defTabSz="1218987"/>
            <a:r>
              <a:rPr lang="en-GB" sz="1100" dirty="0">
                <a:solidFill>
                  <a:prstClr val="white"/>
                </a:solidFill>
              </a:rPr>
              <a:t>False there are only two</a:t>
            </a:r>
          </a:p>
        </p:txBody>
      </p:sp>
      <p:sp>
        <p:nvSpPr>
          <p:cNvPr id="17" name="Rectangle 16"/>
          <p:cNvSpPr/>
          <p:nvPr/>
        </p:nvSpPr>
        <p:spPr>
          <a:xfrm>
            <a:off x="5015880" y="1824326"/>
            <a:ext cx="1800200" cy="131846"/>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defTabSz="1218987"/>
            <a:endParaRPr lang="en-GB" sz="2400" dirty="0">
              <a:solidFill>
                <a:prstClr val="black"/>
              </a:solidFill>
            </a:endParaRPr>
          </a:p>
        </p:txBody>
      </p:sp>
      <p:sp>
        <p:nvSpPr>
          <p:cNvPr id="18" name="Rectangle 17"/>
          <p:cNvSpPr/>
          <p:nvPr/>
        </p:nvSpPr>
        <p:spPr>
          <a:xfrm>
            <a:off x="6407232" y="4918310"/>
            <a:ext cx="634512" cy="216359"/>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defTabSz="1218987"/>
            <a:endParaRPr lang="en-GB" sz="2400" dirty="0">
              <a:solidFill>
                <a:prstClr val="black"/>
              </a:solidFill>
            </a:endParaRPr>
          </a:p>
        </p:txBody>
      </p:sp>
      <p:sp>
        <p:nvSpPr>
          <p:cNvPr id="19" name="Rectangle 18"/>
          <p:cNvSpPr/>
          <p:nvPr/>
        </p:nvSpPr>
        <p:spPr>
          <a:xfrm>
            <a:off x="7060870" y="5353790"/>
            <a:ext cx="691315" cy="146746"/>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defTabSz="1218987"/>
            <a:endParaRPr lang="en-GB" sz="2400" dirty="0">
              <a:solidFill>
                <a:prstClr val="black"/>
              </a:solidFill>
            </a:endParaRPr>
          </a:p>
        </p:txBody>
      </p:sp>
      <p:sp>
        <p:nvSpPr>
          <p:cNvPr id="20" name="Rectangle 19"/>
          <p:cNvSpPr/>
          <p:nvPr/>
        </p:nvSpPr>
        <p:spPr>
          <a:xfrm>
            <a:off x="7406527" y="5515867"/>
            <a:ext cx="545559" cy="173838"/>
          </a:xfrm>
          <a:prstGeom prst="rect">
            <a:avLst/>
          </a:prstGeom>
          <a:ln>
            <a:noFill/>
          </a:ln>
        </p:spPr>
        <p:style>
          <a:lnRef idx="1">
            <a:schemeClr val="accent2"/>
          </a:lnRef>
          <a:fillRef idx="2">
            <a:schemeClr val="accent2"/>
          </a:fillRef>
          <a:effectRef idx="1">
            <a:schemeClr val="accent2"/>
          </a:effectRef>
          <a:fontRef idx="minor">
            <a:schemeClr val="dk1"/>
          </a:fontRef>
        </p:style>
        <p:txBody>
          <a:bodyPr rtlCol="0" anchor="ctr"/>
          <a:lstStyle/>
          <a:p>
            <a:pPr algn="ctr" defTabSz="1218987"/>
            <a:endParaRPr lang="en-GB" sz="2400" dirty="0">
              <a:solidFill>
                <a:prstClr val="black"/>
              </a:solidFill>
            </a:endParaRPr>
          </a:p>
        </p:txBody>
      </p:sp>
    </p:spTree>
    <p:extLst>
      <p:ext uri="{BB962C8B-B14F-4D97-AF65-F5344CB8AC3E}">
        <p14:creationId xmlns:p14="http://schemas.microsoft.com/office/powerpoint/2010/main" val="3167282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blood cel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2428"/>
            <a:ext cx="12275127" cy="704081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nder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013" y="2020486"/>
            <a:ext cx="8524875" cy="14954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79417" y="4031671"/>
            <a:ext cx="6411192" cy="2836719"/>
          </a:xfrm>
          <a:prstGeom prst="rect">
            <a:avLst/>
          </a:prstGeom>
          <a:solidFill>
            <a:srgbClr val="0070C0"/>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bg1"/>
                </a:solidFill>
              </a:rPr>
              <a:t>Add 8 ounces of water to the blender.</a:t>
            </a:r>
          </a:p>
          <a:p>
            <a:r>
              <a:rPr lang="en-GB" dirty="0">
                <a:solidFill>
                  <a:schemeClr val="bg1"/>
                </a:solidFill>
              </a:rPr>
              <a:t>Add 16 ounces of powdered sugar to the blender (you can find a 16 ounce box of sugar at the store). Blend it up. ...</a:t>
            </a:r>
          </a:p>
          <a:p>
            <a:r>
              <a:rPr lang="en-GB" dirty="0">
                <a:solidFill>
                  <a:schemeClr val="bg1"/>
                </a:solidFill>
              </a:rPr>
              <a:t>Add 1 ounce of red food coloring (you can also purchase a 1 ounce jar at the store). ...</a:t>
            </a:r>
          </a:p>
          <a:p>
            <a:r>
              <a:rPr lang="en-GB" dirty="0">
                <a:solidFill>
                  <a:schemeClr val="bg1"/>
                </a:solidFill>
              </a:rPr>
              <a:t>Add 1 tablespoon of cocoa powder. ...</a:t>
            </a:r>
          </a:p>
          <a:p>
            <a:r>
              <a:rPr lang="en-GB" dirty="0">
                <a:solidFill>
                  <a:schemeClr val="bg1"/>
                </a:solidFill>
              </a:rPr>
              <a:t>Use a spoon to scoop out some of the fake </a:t>
            </a:r>
            <a:r>
              <a:rPr lang="en-GB" dirty="0" smtClean="0">
                <a:solidFill>
                  <a:schemeClr val="bg1"/>
                </a:solidFill>
              </a:rPr>
              <a:t>blood.</a:t>
            </a:r>
            <a:endParaRPr lang="en-GB" dirty="0">
              <a:solidFill>
                <a:schemeClr val="bg1"/>
              </a:solidFill>
            </a:endParaRPr>
          </a:p>
        </p:txBody>
      </p:sp>
      <p:sp>
        <p:nvSpPr>
          <p:cNvPr id="6" name="Rectangle 5"/>
          <p:cNvSpPr/>
          <p:nvPr/>
        </p:nvSpPr>
        <p:spPr>
          <a:xfrm>
            <a:off x="10391" y="4031671"/>
            <a:ext cx="1465117" cy="2571750"/>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How to make stage blood.</a:t>
            </a:r>
            <a:endParaRPr lang="en-GB" dirty="0"/>
          </a:p>
        </p:txBody>
      </p:sp>
      <p:sp>
        <p:nvSpPr>
          <p:cNvPr id="7" name="Right Arrow 6"/>
          <p:cNvSpPr/>
          <p:nvPr/>
        </p:nvSpPr>
        <p:spPr>
          <a:xfrm>
            <a:off x="446808" y="5933209"/>
            <a:ext cx="592282" cy="301337"/>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8" name="Rectangular Callout 7"/>
          <p:cNvSpPr/>
          <p:nvPr/>
        </p:nvSpPr>
        <p:spPr>
          <a:xfrm>
            <a:off x="83127" y="37237"/>
            <a:ext cx="7096991" cy="1683327"/>
          </a:xfrm>
          <a:prstGeom prst="wedgeRectCallout">
            <a:avLst>
              <a:gd name="adj1" fmla="val -2531"/>
              <a:gd name="adj2" fmla="val 92130"/>
            </a:avLst>
          </a:prstGeom>
          <a:solidFill>
            <a:srgbClr val="00CCFF"/>
          </a:solidFill>
        </p:spPr>
        <p:style>
          <a:lnRef idx="2">
            <a:schemeClr val="accent1">
              <a:shade val="50000"/>
            </a:schemeClr>
          </a:lnRef>
          <a:fillRef idx="1002">
            <a:schemeClr val="lt1"/>
          </a:fillRef>
          <a:effectRef idx="0">
            <a:schemeClr val="accent1"/>
          </a:effectRef>
          <a:fontRef idx="minor">
            <a:schemeClr val="lt1"/>
          </a:fontRef>
        </p:style>
        <p:txBody>
          <a:bodyPr rtlCol="0" anchor="ctr"/>
          <a:lstStyle/>
          <a:p>
            <a:pPr algn="ctr"/>
            <a:r>
              <a:rPr lang="en-GB" dirty="0">
                <a:solidFill>
                  <a:schemeClr val="bg1"/>
                </a:solidFill>
              </a:rPr>
              <a:t>It is a specialized bodily fluid that supplies essential substances and nutrients, such as sugar, oxygen, and hormones to our cells, and carries waste away from those cells, this waste is eventually flushed out of the body in </a:t>
            </a:r>
            <a:r>
              <a:rPr lang="en-GB" b="1" dirty="0">
                <a:solidFill>
                  <a:schemeClr val="bg1"/>
                </a:solidFill>
              </a:rPr>
              <a:t>urine</a:t>
            </a:r>
            <a:r>
              <a:rPr lang="en-GB" dirty="0">
                <a:solidFill>
                  <a:schemeClr val="bg1"/>
                </a:solidFill>
              </a:rPr>
              <a:t>, feces, </a:t>
            </a:r>
            <a:r>
              <a:rPr lang="en-GB" b="1" dirty="0">
                <a:solidFill>
                  <a:schemeClr val="bg1"/>
                </a:solidFill>
              </a:rPr>
              <a:t>sweat</a:t>
            </a:r>
            <a:r>
              <a:rPr lang="en-GB" dirty="0">
                <a:solidFill>
                  <a:schemeClr val="bg1"/>
                </a:solidFill>
              </a:rPr>
              <a:t>, and lungs (carbon </a:t>
            </a:r>
            <a:r>
              <a:rPr lang="en-GB" b="1" dirty="0">
                <a:solidFill>
                  <a:schemeClr val="bg1"/>
                </a:solidFill>
              </a:rPr>
              <a:t>dioxide</a:t>
            </a:r>
            <a:r>
              <a:rPr lang="en-GB" dirty="0">
                <a:solidFill>
                  <a:schemeClr val="bg1"/>
                </a:solidFill>
              </a:rPr>
              <a:t>). Blood also contains </a:t>
            </a:r>
            <a:r>
              <a:rPr lang="en-GB" b="1" dirty="0">
                <a:solidFill>
                  <a:schemeClr val="bg1"/>
                </a:solidFill>
              </a:rPr>
              <a:t>clotting</a:t>
            </a:r>
            <a:r>
              <a:rPr lang="en-GB" dirty="0">
                <a:solidFill>
                  <a:schemeClr val="bg1"/>
                </a:solidFill>
              </a:rPr>
              <a:t> agents</a:t>
            </a:r>
          </a:p>
        </p:txBody>
      </p:sp>
      <p:cxnSp>
        <p:nvCxnSpPr>
          <p:cNvPr id="19" name="Straight Connector 18"/>
          <p:cNvCxnSpPr/>
          <p:nvPr/>
        </p:nvCxnSpPr>
        <p:spPr>
          <a:xfrm>
            <a:off x="8415771" y="1720564"/>
            <a:ext cx="3450647" cy="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20" name="Table 19"/>
          <p:cNvGraphicFramePr>
            <a:graphicFrameLocks noGrp="1"/>
          </p:cNvGraphicFramePr>
          <p:nvPr>
            <p:extLst/>
          </p:nvPr>
        </p:nvGraphicFramePr>
        <p:xfrm>
          <a:off x="8126267" y="124244"/>
          <a:ext cx="3953164" cy="2529840"/>
        </p:xfrm>
        <a:graphic>
          <a:graphicData uri="http://schemas.openxmlformats.org/drawingml/2006/table">
            <a:tbl>
              <a:tblPr firstRow="1" bandRow="1">
                <a:tableStyleId>{5C22544A-7EE6-4342-B048-85BDC9FD1C3A}</a:tableStyleId>
              </a:tblPr>
              <a:tblGrid>
                <a:gridCol w="1976582"/>
                <a:gridCol w="1976582"/>
              </a:tblGrid>
              <a:tr h="370840">
                <a:tc>
                  <a:txBody>
                    <a:bodyPr/>
                    <a:lstStyle/>
                    <a:p>
                      <a:r>
                        <a:rPr lang="en-GB" dirty="0" smtClean="0"/>
                        <a:t>Facts</a:t>
                      </a:r>
                      <a:endParaRPr lang="en-GB" dirty="0"/>
                    </a:p>
                  </a:txBody>
                  <a:tcPr/>
                </a:tc>
                <a:tc>
                  <a:txBody>
                    <a:bodyPr/>
                    <a:lstStyle/>
                    <a:p>
                      <a:r>
                        <a:rPr lang="en-GB" dirty="0" smtClean="0"/>
                        <a:t>Opinion</a:t>
                      </a:r>
                      <a:endParaRPr lang="en-GB" dirty="0"/>
                    </a:p>
                  </a:txBody>
                  <a:tcPr/>
                </a:tc>
              </a:tr>
              <a:tr h="370840">
                <a:tc>
                  <a:txBody>
                    <a:bodyPr/>
                    <a:lstStyle/>
                    <a:p>
                      <a:pPr marL="285750" indent="-285750">
                        <a:buFont typeface="Arial" panose="020B0604020202020204" pitchFamily="34" charset="0"/>
                        <a:buChar char="•"/>
                      </a:pPr>
                      <a:r>
                        <a:rPr lang="en-GB" sz="1050" dirty="0" smtClean="0"/>
                        <a:t>If you have no blood there you will either die or get donated blood.</a:t>
                      </a:r>
                      <a:endParaRPr lang="en-GB" sz="1050" dirty="0"/>
                    </a:p>
                  </a:txBody>
                  <a:tcPr/>
                </a:tc>
                <a:tc>
                  <a:txBody>
                    <a:bodyPr/>
                    <a:lstStyle/>
                    <a:p>
                      <a:pPr marL="285750" indent="-285750">
                        <a:buFont typeface="Arial" panose="020B0604020202020204" pitchFamily="34" charset="0"/>
                        <a:buChar char="•"/>
                      </a:pPr>
                      <a:endParaRPr lang="en-GB" dirty="0"/>
                    </a:p>
                  </a:txBody>
                  <a:tcPr/>
                </a:tc>
              </a:tr>
              <a:tr h="370840">
                <a:tc>
                  <a:txBody>
                    <a:bodyPr/>
                    <a:lstStyle/>
                    <a:p>
                      <a:pPr marL="285750" marR="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0" i="0" kern="1200" dirty="0" smtClean="0">
                          <a:solidFill>
                            <a:schemeClr val="dk1"/>
                          </a:solidFill>
                          <a:effectLst/>
                          <a:latin typeface="+mn-lt"/>
                          <a:ea typeface="+mn-ea"/>
                          <a:cs typeface="+mn-cs"/>
                        </a:rPr>
                        <a:t>Blood makes up around 7% of the weight of a human body.</a:t>
                      </a:r>
                    </a:p>
                    <a:p>
                      <a:pPr marL="285750" indent="-285750">
                        <a:buFont typeface="Arial" panose="020B0604020202020204" pitchFamily="34" charset="0"/>
                        <a:buChar char="•"/>
                      </a:pPr>
                      <a:endParaRPr lang="en-GB" dirty="0"/>
                    </a:p>
                  </a:txBody>
                  <a:tcPr/>
                </a:tc>
                <a:tc>
                  <a:txBody>
                    <a:bodyPr/>
                    <a:lstStyle/>
                    <a:p>
                      <a:pPr marL="285750" indent="-285750">
                        <a:buFont typeface="Arial" panose="020B0604020202020204" pitchFamily="34" charset="0"/>
                        <a:buChar char="•"/>
                      </a:pPr>
                      <a:endParaRPr lang="en-GB" dirty="0"/>
                    </a:p>
                  </a:txBody>
                  <a:tcPr/>
                </a:tc>
              </a:tr>
              <a:tr h="370840">
                <a:tc>
                  <a:txBody>
                    <a:bodyPr/>
                    <a:lstStyle/>
                    <a:p>
                      <a:pPr marL="285750" indent="-285750">
                        <a:buFont typeface="Arial" panose="020B0604020202020204" pitchFamily="34" charset="0"/>
                        <a:buChar char="•"/>
                      </a:pPr>
                      <a:endParaRPr lang="en-GB" dirty="0"/>
                    </a:p>
                  </a:txBody>
                  <a:tcPr/>
                </a:tc>
                <a:tc>
                  <a:txBody>
                    <a:bodyPr/>
                    <a:lstStyle/>
                    <a:p>
                      <a:pPr marL="285750" indent="-285750">
                        <a:buFont typeface="Arial" panose="020B0604020202020204" pitchFamily="34" charset="0"/>
                        <a:buChar char="•"/>
                      </a:pPr>
                      <a:endParaRPr lang="en-GB" dirty="0"/>
                    </a:p>
                  </a:txBody>
                  <a:tcPr/>
                </a:tc>
              </a:tr>
              <a:tr h="370840">
                <a:tc>
                  <a:txBody>
                    <a:bodyPr/>
                    <a:lstStyle/>
                    <a:p>
                      <a:pPr marL="285750" indent="-285750">
                        <a:buFont typeface="Arial" panose="020B0604020202020204" pitchFamily="34" charset="0"/>
                        <a:buChar char="•"/>
                      </a:pPr>
                      <a:endParaRPr lang="en-GB" dirty="0"/>
                    </a:p>
                  </a:txBody>
                  <a:tcPr/>
                </a:tc>
                <a:tc>
                  <a:txBody>
                    <a:bodyPr/>
                    <a:lstStyle/>
                    <a:p>
                      <a:pPr marL="285750" indent="-285750">
                        <a:buFont typeface="Arial" panose="020B0604020202020204" pitchFamily="34" charset="0"/>
                        <a:buChar char="•"/>
                      </a:pPr>
                      <a:endParaRPr lang="en-GB" dirty="0"/>
                    </a:p>
                  </a:txBody>
                  <a:tcPr/>
                </a:tc>
              </a:tr>
            </a:tbl>
          </a:graphicData>
        </a:graphic>
      </p:graphicFrame>
      <p:graphicFrame>
        <p:nvGraphicFramePr>
          <p:cNvPr id="21" name="Table 20"/>
          <p:cNvGraphicFramePr>
            <a:graphicFrameLocks noGrp="1"/>
          </p:cNvGraphicFramePr>
          <p:nvPr>
            <p:extLst/>
          </p:nvPr>
        </p:nvGraphicFramePr>
        <p:xfrm>
          <a:off x="8156863" y="3778395"/>
          <a:ext cx="3947968" cy="2154813"/>
        </p:xfrm>
        <a:graphic>
          <a:graphicData uri="http://schemas.openxmlformats.org/drawingml/2006/table">
            <a:tbl>
              <a:tblPr firstRow="1" bandRow="1">
                <a:tableStyleId>{5C22544A-7EE6-4342-B048-85BDC9FD1C3A}</a:tableStyleId>
              </a:tblPr>
              <a:tblGrid>
                <a:gridCol w="1973984"/>
                <a:gridCol w="1973984"/>
              </a:tblGrid>
              <a:tr h="718271">
                <a:tc>
                  <a:txBody>
                    <a:bodyPr/>
                    <a:lstStyle/>
                    <a:p>
                      <a:r>
                        <a:rPr lang="en-GB" dirty="0" smtClean="0"/>
                        <a:t>True</a:t>
                      </a:r>
                      <a:endParaRPr lang="en-GB" dirty="0"/>
                    </a:p>
                  </a:txBody>
                  <a:tcPr/>
                </a:tc>
                <a:tc>
                  <a:txBody>
                    <a:bodyPr/>
                    <a:lstStyle/>
                    <a:p>
                      <a:r>
                        <a:rPr lang="en-GB" dirty="0" smtClean="0"/>
                        <a:t>False</a:t>
                      </a:r>
                      <a:endParaRPr lang="en-GB" dirty="0"/>
                    </a:p>
                  </a:txBody>
                  <a:tcPr/>
                </a:tc>
              </a:tr>
              <a:tr h="718271">
                <a:tc>
                  <a:txBody>
                    <a:bodyPr/>
                    <a:lstStyle/>
                    <a:p>
                      <a:endParaRPr lang="en-GB"/>
                    </a:p>
                  </a:txBody>
                  <a:tcPr/>
                </a:tc>
                <a:tc>
                  <a:txBody>
                    <a:bodyPr/>
                    <a:lstStyle/>
                    <a:p>
                      <a:endParaRPr lang="en-GB"/>
                    </a:p>
                  </a:txBody>
                  <a:tcPr/>
                </a:tc>
              </a:tr>
              <a:tr h="718271">
                <a:tc>
                  <a:txBody>
                    <a:bodyPr/>
                    <a:lstStyle/>
                    <a:p>
                      <a:endParaRPr lang="en-GB"/>
                    </a:p>
                  </a:txBody>
                  <a:tcPr/>
                </a:tc>
                <a:tc>
                  <a:txBody>
                    <a:bodyPr/>
                    <a:lstStyle/>
                    <a:p>
                      <a:endParaRPr lang="en-GB" dirty="0"/>
                    </a:p>
                  </a:txBody>
                  <a:tcPr/>
                </a:tc>
              </a:tr>
            </a:tbl>
          </a:graphicData>
        </a:graphic>
      </p:graphicFrame>
    </p:spTree>
    <p:extLst>
      <p:ext uri="{BB962C8B-B14F-4D97-AF65-F5344CB8AC3E}">
        <p14:creationId xmlns:p14="http://schemas.microsoft.com/office/powerpoint/2010/main" val="31890405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12192000" cy="773723"/>
          </a:xfrm>
        </p:spPr>
        <p:txBody>
          <a:bodyPr>
            <a:normAutofit fontScale="90000"/>
          </a:bodyPr>
          <a:lstStyle/>
          <a:p>
            <a:pPr algn="l"/>
            <a:r>
              <a:rPr lang="en-GB" sz="3600" u="sng" dirty="0" smtClean="0"/>
              <a:t>Choose your challenge: </a:t>
            </a:r>
            <a:r>
              <a:rPr lang="en-GB" sz="2700" u="sng" dirty="0" smtClean="0"/>
              <a:t> </a:t>
            </a:r>
            <a:r>
              <a:rPr lang="en-GB" sz="2700" u="sng" dirty="0" smtClean="0">
                <a:solidFill>
                  <a:srgbClr val="FF0000"/>
                </a:solidFill>
              </a:rPr>
              <a:t>For each of the challenges, you may use information from the slides (once you have researched its authenticity), or do your own research.</a:t>
            </a:r>
            <a:endParaRPr lang="en-GB" sz="2700" u="sng" dirty="0">
              <a:solidFill>
                <a:srgbClr val="FF0000"/>
              </a:solidFill>
            </a:endParaRPr>
          </a:p>
        </p:txBody>
      </p:sp>
      <p:sp>
        <p:nvSpPr>
          <p:cNvPr id="3" name="Subtitle 2"/>
          <p:cNvSpPr>
            <a:spLocks noGrp="1"/>
          </p:cNvSpPr>
          <p:nvPr>
            <p:ph type="subTitle" idx="1"/>
          </p:nvPr>
        </p:nvSpPr>
        <p:spPr>
          <a:xfrm>
            <a:off x="152400" y="1210529"/>
            <a:ext cx="3681046" cy="5647471"/>
          </a:xfrm>
          <a:solidFill>
            <a:schemeClr val="accent6">
              <a:lumMod val="20000"/>
              <a:lumOff val="80000"/>
            </a:schemeClr>
          </a:solidFill>
        </p:spPr>
        <p:txBody>
          <a:bodyPr>
            <a:normAutofit/>
          </a:bodyPr>
          <a:lstStyle/>
          <a:p>
            <a:r>
              <a:rPr lang="en-GB" u="sng" dirty="0" smtClean="0"/>
              <a:t>Mild</a:t>
            </a:r>
          </a:p>
          <a:p>
            <a:pPr algn="l"/>
            <a:endParaRPr lang="en-GB" dirty="0" smtClean="0"/>
          </a:p>
          <a:p>
            <a:pPr algn="just"/>
            <a:r>
              <a:rPr lang="en-GB" dirty="0" smtClean="0"/>
              <a:t>Create a poster about the functions of blood.  </a:t>
            </a:r>
          </a:p>
          <a:p>
            <a:pPr algn="just"/>
            <a:endParaRPr lang="en-GB" dirty="0"/>
          </a:p>
          <a:p>
            <a:pPr algn="just"/>
            <a:endParaRPr lang="en-GB" dirty="0"/>
          </a:p>
        </p:txBody>
      </p:sp>
      <p:sp>
        <p:nvSpPr>
          <p:cNvPr id="4" name="Subtitle 2"/>
          <p:cNvSpPr txBox="1">
            <a:spLocks/>
          </p:cNvSpPr>
          <p:nvPr/>
        </p:nvSpPr>
        <p:spPr>
          <a:xfrm>
            <a:off x="4085492" y="1210529"/>
            <a:ext cx="3681046" cy="5647471"/>
          </a:xfrm>
          <a:prstGeom prst="rect">
            <a:avLst/>
          </a:prstGeom>
          <a:solidFill>
            <a:srgbClr val="FFC000"/>
          </a:solidFill>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Spicy</a:t>
            </a:r>
          </a:p>
          <a:p>
            <a:pPr algn="l"/>
            <a:endParaRPr lang="en-GB" dirty="0" smtClean="0"/>
          </a:p>
          <a:p>
            <a:pPr algn="l"/>
            <a:r>
              <a:rPr lang="en-GB" dirty="0" smtClean="0"/>
              <a:t>Create an informative leaflet about the functions of blood.</a:t>
            </a:r>
          </a:p>
          <a:p>
            <a:pPr algn="l"/>
            <a:endParaRPr lang="en-GB" sz="1000" dirty="0"/>
          </a:p>
          <a:p>
            <a:pPr algn="l"/>
            <a:r>
              <a:rPr lang="en-GB" sz="1600" u="sng" dirty="0" smtClean="0"/>
              <a:t>Things </a:t>
            </a:r>
            <a:r>
              <a:rPr lang="en-GB" sz="1600" u="sng" dirty="0"/>
              <a:t>EVERY Leaflet Should </a:t>
            </a:r>
            <a:r>
              <a:rPr lang="en-GB" sz="1600" u="sng" dirty="0" smtClean="0"/>
              <a:t>Include</a:t>
            </a:r>
          </a:p>
          <a:p>
            <a:pPr marL="285750" indent="-285750" algn="l">
              <a:buFont typeface="Arial" panose="020B0604020202020204" pitchFamily="34" charset="0"/>
              <a:buChar char="•"/>
            </a:pPr>
            <a:r>
              <a:rPr lang="en-GB" sz="1600" b="1" dirty="0" smtClean="0"/>
              <a:t>Choose </a:t>
            </a:r>
            <a:r>
              <a:rPr lang="en-GB" sz="1600" b="1" dirty="0"/>
              <a:t>a Title</a:t>
            </a:r>
          </a:p>
          <a:p>
            <a:pPr marL="285750" indent="-285750" algn="l">
              <a:buFont typeface="Arial" panose="020B0604020202020204" pitchFamily="34" charset="0"/>
              <a:buChar char="•"/>
            </a:pPr>
            <a:r>
              <a:rPr lang="en-GB" sz="1600" b="1" dirty="0" smtClean="0"/>
              <a:t>The </a:t>
            </a:r>
            <a:r>
              <a:rPr lang="en-GB" sz="1600" b="1" dirty="0"/>
              <a:t>Purpose of the Leaflet</a:t>
            </a:r>
          </a:p>
          <a:p>
            <a:pPr marL="285750" indent="-285750" algn="l">
              <a:buFont typeface="Arial" panose="020B0604020202020204" pitchFamily="34" charset="0"/>
              <a:buChar char="•"/>
            </a:pPr>
            <a:r>
              <a:rPr lang="en-GB" sz="1600" b="1" dirty="0"/>
              <a:t>Who is the Leaflet For?</a:t>
            </a:r>
          </a:p>
          <a:p>
            <a:pPr marL="285750" indent="-285750" algn="l">
              <a:buFont typeface="Arial" panose="020B0604020202020204" pitchFamily="34" charset="0"/>
              <a:buChar char="•"/>
            </a:pPr>
            <a:r>
              <a:rPr lang="en-GB" sz="1600" b="1" dirty="0"/>
              <a:t>Details, Details, </a:t>
            </a:r>
            <a:r>
              <a:rPr lang="en-GB" sz="1600" b="1" dirty="0" smtClean="0"/>
              <a:t>Details!</a:t>
            </a:r>
            <a:endParaRPr lang="en-GB" sz="1600" b="1" dirty="0"/>
          </a:p>
          <a:p>
            <a:pPr marL="285750" indent="-285750" algn="l">
              <a:buFont typeface="Arial" panose="020B0604020202020204" pitchFamily="34" charset="0"/>
              <a:buChar char="•"/>
            </a:pPr>
            <a:r>
              <a:rPr lang="en-GB" sz="1600" b="1" dirty="0"/>
              <a:t>Speak Directly to People</a:t>
            </a:r>
          </a:p>
          <a:p>
            <a:pPr marL="285750" indent="-285750" algn="l">
              <a:buFont typeface="Arial" panose="020B0604020202020204" pitchFamily="34" charset="0"/>
              <a:buChar char="•"/>
            </a:pPr>
            <a:r>
              <a:rPr lang="en-GB" sz="1600" b="1" dirty="0"/>
              <a:t>The Right Spacing</a:t>
            </a:r>
          </a:p>
          <a:p>
            <a:pPr marL="285750" indent="-285750" algn="l">
              <a:buFont typeface="Arial" panose="020B0604020202020204" pitchFamily="34" charset="0"/>
              <a:buChar char="•"/>
            </a:pPr>
            <a:r>
              <a:rPr lang="en-GB" sz="1600" b="1" dirty="0"/>
              <a:t>Eye-Catching, Useful </a:t>
            </a:r>
            <a:r>
              <a:rPr lang="en-GB" sz="1600" b="1" dirty="0" smtClean="0"/>
              <a:t>Imagery (diagrams with captions and labels)</a:t>
            </a:r>
          </a:p>
          <a:p>
            <a:pPr marL="285750" indent="-285750" algn="l">
              <a:buFont typeface="Arial" panose="020B0604020202020204" pitchFamily="34" charset="0"/>
              <a:buChar char="•"/>
            </a:pPr>
            <a:r>
              <a:rPr lang="en-GB" sz="1600" b="1" dirty="0"/>
              <a:t>The Power of Persuasion</a:t>
            </a:r>
          </a:p>
          <a:p>
            <a:pPr marL="285750" indent="-285750" algn="l">
              <a:buFont typeface="Arial" panose="020B0604020202020204" pitchFamily="34" charset="0"/>
              <a:buChar char="•"/>
            </a:pPr>
            <a:r>
              <a:rPr lang="en-GB" sz="1600" b="1" dirty="0"/>
              <a:t>Call to Action</a:t>
            </a:r>
          </a:p>
          <a:p>
            <a:pPr algn="l"/>
            <a:endParaRPr lang="en-GB" sz="1600" b="1" dirty="0"/>
          </a:p>
          <a:p>
            <a:pPr algn="l"/>
            <a:endParaRPr lang="en-GB" sz="1600" dirty="0" smtClean="0"/>
          </a:p>
        </p:txBody>
      </p:sp>
      <p:sp>
        <p:nvSpPr>
          <p:cNvPr id="5" name="Subtitle 2"/>
          <p:cNvSpPr txBox="1">
            <a:spLocks/>
          </p:cNvSpPr>
          <p:nvPr/>
        </p:nvSpPr>
        <p:spPr>
          <a:xfrm>
            <a:off x="8305800" y="1210530"/>
            <a:ext cx="3681046" cy="5647470"/>
          </a:xfrm>
          <a:prstGeom prst="rect">
            <a:avLst/>
          </a:prstGeom>
          <a:solidFill>
            <a:srgbClr val="FF3D01"/>
          </a:solidFill>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Hot</a:t>
            </a:r>
          </a:p>
          <a:p>
            <a:pPr algn="just"/>
            <a:endParaRPr lang="en-GB" sz="1500" dirty="0" smtClean="0"/>
          </a:p>
          <a:p>
            <a:pPr algn="l"/>
            <a:r>
              <a:rPr lang="en-GB" dirty="0" smtClean="0"/>
              <a:t>Write a non-chronological report about blood.</a:t>
            </a:r>
          </a:p>
          <a:p>
            <a:pPr algn="l"/>
            <a:r>
              <a:rPr lang="en-GB" sz="1600" u="sng" dirty="0" smtClean="0">
                <a:solidFill>
                  <a:srgbClr val="212121"/>
                </a:solidFill>
                <a:latin typeface="Lato"/>
              </a:rPr>
              <a:t>Features of a non-chronological report</a:t>
            </a:r>
            <a:endParaRPr lang="en-GB" sz="1600" u="sng" dirty="0">
              <a:solidFill>
                <a:srgbClr val="212121"/>
              </a:solidFill>
              <a:latin typeface="Lato"/>
            </a:endParaRPr>
          </a:p>
          <a:p>
            <a:pPr marL="285750" indent="-285750" algn="l">
              <a:buFont typeface="Arial" panose="020B0604020202020204" pitchFamily="34" charset="0"/>
              <a:buChar char="•"/>
            </a:pPr>
            <a:r>
              <a:rPr lang="en-GB" sz="1400" dirty="0" smtClean="0"/>
              <a:t>Title / heading</a:t>
            </a:r>
          </a:p>
          <a:p>
            <a:pPr marL="285750" indent="-285750" algn="l">
              <a:buFont typeface="Arial" panose="020B0604020202020204" pitchFamily="34" charset="0"/>
              <a:buChar char="•"/>
            </a:pPr>
            <a:r>
              <a:rPr lang="en-GB" sz="1400" dirty="0" smtClean="0"/>
              <a:t>Introduction</a:t>
            </a:r>
          </a:p>
          <a:p>
            <a:pPr marL="285750" indent="-285750" algn="l">
              <a:buFont typeface="Arial" panose="020B0604020202020204" pitchFamily="34" charset="0"/>
              <a:buChar char="•"/>
            </a:pPr>
            <a:r>
              <a:rPr lang="en-GB" sz="1400" dirty="0" smtClean="0"/>
              <a:t>Paragraphs</a:t>
            </a:r>
          </a:p>
          <a:p>
            <a:pPr marL="285750" indent="-285750" algn="l">
              <a:buFont typeface="Arial" panose="020B0604020202020204" pitchFamily="34" charset="0"/>
              <a:buChar char="•"/>
            </a:pPr>
            <a:r>
              <a:rPr lang="en-GB" sz="1400" dirty="0" smtClean="0"/>
              <a:t>Sub-headings</a:t>
            </a:r>
          </a:p>
          <a:p>
            <a:pPr marL="285750" indent="-285750" algn="l">
              <a:buFont typeface="Arial" panose="020B0604020202020204" pitchFamily="34" charset="0"/>
              <a:buChar char="•"/>
            </a:pPr>
            <a:r>
              <a:rPr lang="en-GB" sz="1400" dirty="0" smtClean="0"/>
              <a:t>Factual language</a:t>
            </a:r>
          </a:p>
          <a:p>
            <a:pPr marL="285750" indent="-285750" algn="l">
              <a:buFont typeface="Arial" panose="020B0604020202020204" pitchFamily="34" charset="0"/>
              <a:buChar char="•"/>
            </a:pPr>
            <a:r>
              <a:rPr lang="en-GB" sz="1400" dirty="0" smtClean="0"/>
              <a:t>Present tense</a:t>
            </a:r>
          </a:p>
          <a:p>
            <a:pPr marL="285750" indent="-285750" algn="l">
              <a:buFont typeface="Arial" panose="020B0604020202020204" pitchFamily="34" charset="0"/>
              <a:buChar char="•"/>
            </a:pPr>
            <a:r>
              <a:rPr lang="en-GB" sz="1400" dirty="0" smtClean="0"/>
              <a:t>Technical / scientific language</a:t>
            </a:r>
          </a:p>
          <a:p>
            <a:pPr marL="285750" indent="-285750" algn="l">
              <a:buFont typeface="Arial" panose="020B0604020202020204" pitchFamily="34" charset="0"/>
              <a:buChar char="•"/>
            </a:pPr>
            <a:r>
              <a:rPr lang="en-GB" sz="1400" dirty="0" smtClean="0"/>
              <a:t>Third person</a:t>
            </a:r>
          </a:p>
          <a:p>
            <a:pPr marL="285750" indent="-285750" algn="l">
              <a:buFont typeface="Arial" panose="020B0604020202020204" pitchFamily="34" charset="0"/>
              <a:buChar char="•"/>
            </a:pPr>
            <a:r>
              <a:rPr lang="en-GB" sz="1400" dirty="0" smtClean="0"/>
              <a:t>Formal tone</a:t>
            </a:r>
          </a:p>
          <a:p>
            <a:pPr marL="285750" indent="-285750" algn="l">
              <a:buFont typeface="Arial" panose="020B0604020202020204" pitchFamily="34" charset="0"/>
              <a:buChar char="•"/>
            </a:pPr>
            <a:r>
              <a:rPr lang="en-GB" sz="1400" dirty="0" smtClean="0"/>
              <a:t>General language</a:t>
            </a:r>
          </a:p>
          <a:p>
            <a:pPr marL="285750" indent="-285750" algn="l">
              <a:buFont typeface="Arial" panose="020B0604020202020204" pitchFamily="34" charset="0"/>
              <a:buChar char="•"/>
            </a:pPr>
            <a:r>
              <a:rPr lang="en-GB" sz="1400" dirty="0" smtClean="0"/>
              <a:t>Some use of bullet points</a:t>
            </a:r>
          </a:p>
          <a:p>
            <a:pPr marL="285750" indent="-285750" algn="l">
              <a:buFont typeface="Arial" panose="020B0604020202020204" pitchFamily="34" charset="0"/>
              <a:buChar char="•"/>
            </a:pPr>
            <a:r>
              <a:rPr lang="en-GB" sz="1400" dirty="0" smtClean="0"/>
              <a:t>Diagrams with captions and labels</a:t>
            </a:r>
            <a:endParaRPr lang="en-GB" sz="1400" dirty="0"/>
          </a:p>
        </p:txBody>
      </p:sp>
      <p:pic>
        <p:nvPicPr>
          <p:cNvPr id="6" name="Picture 5"/>
          <p:cNvPicPr>
            <a:picLocks noChangeAspect="1"/>
          </p:cNvPicPr>
          <p:nvPr/>
        </p:nvPicPr>
        <p:blipFill>
          <a:blip r:embed="rId2"/>
          <a:stretch>
            <a:fillRect/>
          </a:stretch>
        </p:blipFill>
        <p:spPr>
          <a:xfrm>
            <a:off x="152400" y="3010486"/>
            <a:ext cx="3681046" cy="3847514"/>
          </a:xfrm>
          <a:prstGeom prst="rect">
            <a:avLst/>
          </a:prstGeom>
        </p:spPr>
      </p:pic>
    </p:spTree>
    <p:extLst>
      <p:ext uri="{BB962C8B-B14F-4D97-AF65-F5344CB8AC3E}">
        <p14:creationId xmlns:p14="http://schemas.microsoft.com/office/powerpoint/2010/main" val="39960804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rimson landscape design templat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gradFill rotWithShape="1">
          <a:gsLst>
            <a:gs pos="0">
              <a:schemeClr val="phClr">
                <a:tint val="100000"/>
                <a:shade val="80000"/>
                <a:satMod val="100000"/>
              </a:schemeClr>
            </a:gs>
            <a:gs pos="65000">
              <a:schemeClr val="phClr">
                <a:tint val="100000"/>
                <a:shade val="40000"/>
                <a:satMod val="100000"/>
              </a:schemeClr>
            </a:gs>
            <a:gs pos="100000">
              <a:schemeClr val="phClr">
                <a:shade val="5000"/>
                <a:satMod val="100000"/>
              </a:schemeClr>
            </a:gs>
          </a:gsLst>
          <a:path path="circle">
            <a:fillToRect l="25000" t="25000" r="25000" b="25000"/>
          </a:path>
        </a:gradFill>
        <a:gradFill flip="none" rotWithShape="1">
          <a:gsLst>
            <a:gs pos="17000">
              <a:schemeClr val="phClr"/>
            </a:gs>
            <a:gs pos="71000">
              <a:schemeClr val="phClr">
                <a:tint val="100000"/>
                <a:shade val="40000"/>
                <a:satMod val="100000"/>
              </a:schemeClr>
            </a:gs>
            <a:gs pos="100000">
              <a:schemeClr val="phClr">
                <a:shade val="5000"/>
                <a:satMod val="100000"/>
              </a:schemeClr>
            </a:gs>
          </a:gsLst>
          <a:path path="circle">
            <a:fillToRect l="50000" t="50000" r="50000" b="50000"/>
          </a:path>
          <a:tileRect/>
        </a:gradFill>
      </a:bgFillStyleLst>
    </a:fmtScheme>
  </a:themeElements>
  <a:objectDefaults>
    <a:spDef>
      <a:spPr>
        <a:ln>
          <a:noFill/>
        </a:ln>
      </a:spPr>
      <a:bodyPr rtlCol="0" anchor="ctr"/>
      <a:lstStyle>
        <a:defPPr algn="ctr">
          <a:defRPr dirty="0"/>
        </a:defPPr>
      </a:lstStyle>
      <a:style>
        <a:lnRef idx="1">
          <a:schemeClr val="accent2"/>
        </a:lnRef>
        <a:fillRef idx="2">
          <a:schemeClr val="accent2"/>
        </a:fillRef>
        <a:effectRef idx="1">
          <a:schemeClr val="accent2"/>
        </a:effectRef>
        <a:fontRef idx="minor">
          <a:schemeClr val="dk1"/>
        </a:fontRef>
      </a:style>
    </a:spDef>
    <a:lnDef>
      <a:spPr>
        <a:ln w="19050">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TF03460512.potx" id="{FAD57A1D-FD3F-410E-BC16-DC0572F34EA3}" vid="{8B1535A0-4296-40FA-BB7E-C6BB75A63359}"/>
    </a:ext>
  </a:extLst>
</a:theme>
</file>

<file path=ppt/theme/theme3.xml><?xml version="1.0" encoding="utf-8"?>
<a:theme xmlns:a="http://schemas.openxmlformats.org/drawingml/2006/main" name="1_Textured template_Wine Segoe_TP10286784">
  <a:themeElements>
    <a:clrScheme name="Red Template Template">
      <a:dk1>
        <a:srgbClr val="000000"/>
      </a:dk1>
      <a:lt1>
        <a:srgbClr val="FFFFFF"/>
      </a:lt1>
      <a:dk2>
        <a:srgbClr val="9C2828"/>
      </a:dk2>
      <a:lt2>
        <a:srgbClr val="FFFF99"/>
      </a:lt2>
      <a:accent1>
        <a:srgbClr val="FFC000"/>
      </a:accent1>
      <a:accent2>
        <a:srgbClr val="0D84CD"/>
      </a:accent2>
      <a:accent3>
        <a:srgbClr val="AD5778"/>
      </a:accent3>
      <a:accent4>
        <a:srgbClr val="919E7A"/>
      </a:accent4>
      <a:accent5>
        <a:srgbClr val="DA804E"/>
      </a:accent5>
      <a:accent6>
        <a:srgbClr val="7D3DA1"/>
      </a:accent6>
      <a:hlink>
        <a:srgbClr val="F0ED7B"/>
      </a:hlink>
      <a:folHlink>
        <a:srgbClr val="F3EB4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2954</TotalTime>
  <Words>1152</Words>
  <Application>Microsoft Office PowerPoint</Application>
  <PresentationFormat>Widescreen</PresentationFormat>
  <Paragraphs>133</Paragraphs>
  <Slides>11</Slides>
  <Notes>2</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11</vt:i4>
      </vt:variant>
    </vt:vector>
  </HeadingPairs>
  <TitlesOfParts>
    <vt:vector size="25" baseType="lpstr">
      <vt:lpstr>Algerian</vt:lpstr>
      <vt:lpstr>Arial</vt:lpstr>
      <vt:lpstr>Calibri</vt:lpstr>
      <vt:lpstr>Calibri Light</vt:lpstr>
      <vt:lpstr>Cambria</vt:lpstr>
      <vt:lpstr>Century Gothic</vt:lpstr>
      <vt:lpstr>Comic Sans MS</vt:lpstr>
      <vt:lpstr>Lato</vt:lpstr>
      <vt:lpstr>Segoe</vt:lpstr>
      <vt:lpstr>Wingdings</vt:lpstr>
      <vt:lpstr>Office Theme</vt:lpstr>
      <vt:lpstr>Crimson landscape design template</vt:lpstr>
      <vt:lpstr>1_Textured template_Wine Segoe_TP10286784</vt:lpstr>
      <vt:lpstr>1_Office Theme</vt:lpstr>
      <vt:lpstr>Practical Science Re-cap 1</vt:lpstr>
      <vt:lpstr>PowerPoint Presentation</vt:lpstr>
      <vt:lpstr>PowerPoint Presentation</vt:lpstr>
      <vt:lpstr>Practical 6  Animals including humans 1 - Blood</vt:lpstr>
      <vt:lpstr>The following slides have some information about blood, however there are various mistakes on each slide.  Your first task, is to research the functions of blood and identify any mistakes encountered on the slides.  Then you will be given a set of challenges to choose from.  Good luck! </vt:lpstr>
      <vt:lpstr>PowerPoint Presentation</vt:lpstr>
      <vt:lpstr>TYPES OF BLOOD CELLS</vt:lpstr>
      <vt:lpstr>PowerPoint Presentation</vt:lpstr>
      <vt:lpstr>How is blood used?</vt:lpstr>
      <vt:lpstr>PowerPoint Presentation</vt:lpstr>
      <vt:lpstr>Choose your challenge:  For each of the challenges, you may use information from the slides (once you have researched its authenticity), or do your own research.</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Practical Science re-cap</dc:title>
  <dc:creator>zaki</dc:creator>
  <cp:lastModifiedBy>zaki</cp:lastModifiedBy>
  <cp:revision>77</cp:revision>
  <dcterms:created xsi:type="dcterms:W3CDTF">2020-04-25T07:18:23Z</dcterms:created>
  <dcterms:modified xsi:type="dcterms:W3CDTF">2020-04-27T13:10:55Z</dcterms:modified>
</cp:coreProperties>
</file>