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86" r:id="rId4"/>
    <p:sldId id="282" r:id="rId5"/>
    <p:sldId id="283" r:id="rId6"/>
    <p:sldId id="284" r:id="rId7"/>
    <p:sldId id="288" r:id="rId8"/>
    <p:sldId id="285" r:id="rId9"/>
    <p:sldId id="28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0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428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58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650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4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56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0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874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13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69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84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391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745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7287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8618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4531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6869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0419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8521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52658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32020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94139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7647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D3519-8E6A-4CA9-9F8E-0A277C63B62B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1C7CC-5D64-4906-9C85-A0E5329F08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51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A98ED-D4AB-4078-864A-80CD21F13E7E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22/06/2020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59140-A9EE-44AD-B88C-61A2F163C6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9378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91" y="365125"/>
            <a:ext cx="12067309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Monday</a:t>
            </a:r>
            <a:br>
              <a:rPr lang="en-GB" b="1" u="sng" dirty="0" smtClean="0"/>
            </a:br>
            <a:r>
              <a:rPr lang="en-GB" b="1" u="sng" dirty="0" smtClean="0"/>
              <a:t>22.6.20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LO</a:t>
            </a:r>
            <a:r>
              <a:rPr lang="en-GB" b="1" u="sng" dirty="0"/>
              <a:t>: To subtract </a:t>
            </a:r>
            <a:r>
              <a:rPr lang="en-GB" b="1" u="sng" dirty="0" smtClean="0"/>
              <a:t>three-digit </a:t>
            </a:r>
            <a:r>
              <a:rPr lang="en-GB" b="1" u="sng" dirty="0"/>
              <a:t>numbers with one exchange</a:t>
            </a:r>
          </a:p>
        </p:txBody>
      </p:sp>
    </p:spTree>
    <p:extLst>
      <p:ext uri="{BB962C8B-B14F-4D97-AF65-F5344CB8AC3E}">
        <p14:creationId xmlns:p14="http://schemas.microsoft.com/office/powerpoint/2010/main" val="160086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" y="373063"/>
            <a:ext cx="4546600" cy="846137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143 – 27 =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5900" y="-66139"/>
            <a:ext cx="14638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143</a:t>
            </a:r>
            <a:endParaRPr kumimoji="0" lang="en-GB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57949" y="-76200"/>
            <a:ext cx="10374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27</a:t>
            </a:r>
            <a:endParaRPr kumimoji="0" lang="en-GB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49749" y="-800100"/>
            <a:ext cx="2108200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400300" y="-647700"/>
            <a:ext cx="410049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527800" y="1333500"/>
            <a:ext cx="1223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   T  U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7000" y="1012071"/>
            <a:ext cx="38890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1  Subtract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We have 3 – 7, is this possible?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41747" y="1270000"/>
            <a:ext cx="620683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2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3</a:t>
            </a:r>
            <a:endParaRPr kumimoji="0" lang="en-GB" sz="8200" b="0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33259" y="1969819"/>
            <a:ext cx="620683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2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7</a:t>
            </a:r>
            <a:endParaRPr kumimoji="0" lang="en-GB" sz="82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94377" y="1160780"/>
            <a:ext cx="721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35488" y="1595110"/>
            <a:ext cx="40484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2  Look at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We can use some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We can exchange some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add them to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201759" y="-1184464"/>
            <a:ext cx="10374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40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8660942" y="2614441"/>
            <a:ext cx="264438" cy="3337667"/>
            <a:chOff x="8940800" y="2374900"/>
            <a:chExt cx="264438" cy="3337667"/>
          </a:xfrm>
        </p:grpSpPr>
        <p:sp>
          <p:nvSpPr>
            <p:cNvPr id="25" name="Oval 24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8940800" y="34059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8940800" y="37488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8940800" y="40893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8944279" y="44322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8940800" y="47774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8940800" y="51203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8940800" y="54632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9461271" y="2611517"/>
            <a:ext cx="264438" cy="3337667"/>
            <a:chOff x="8940800" y="2374900"/>
            <a:chExt cx="264438" cy="3337667"/>
          </a:xfrm>
        </p:grpSpPr>
        <p:sp>
          <p:nvSpPr>
            <p:cNvPr id="37" name="Oval 36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8940800" y="34059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8940800" y="37488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8940800" y="40893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8944279" y="44322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8940800" y="47774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8940800" y="51203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8940800" y="54632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9847784" y="2611517"/>
            <a:ext cx="264438" cy="3337667"/>
            <a:chOff x="8940800" y="2374900"/>
            <a:chExt cx="264438" cy="3337667"/>
          </a:xfrm>
        </p:grpSpPr>
        <p:sp>
          <p:nvSpPr>
            <p:cNvPr id="48" name="Oval 47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8940800" y="34059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8940800" y="37488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8940800" y="40893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8944279" y="44322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8940800" y="47774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8940800" y="51203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8940800" y="54632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71279" y="2614441"/>
            <a:ext cx="264438" cy="3337667"/>
            <a:chOff x="8940800" y="2374900"/>
            <a:chExt cx="264438" cy="3337667"/>
          </a:xfrm>
        </p:grpSpPr>
        <p:sp>
          <p:nvSpPr>
            <p:cNvPr id="59" name="Oval 58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8940800" y="34059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8940800" y="37488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8940800" y="40893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8944279" y="44322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8940800" y="47774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940800" y="51203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940800" y="54632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135488" y="3104871"/>
            <a:ext cx="57478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3  Look at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    There is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We can use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ten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leaving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So we exchange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ten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from the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tens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column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add them to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   Making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 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92" name="Rectangle 91"/>
          <p:cNvSpPr/>
          <p:nvPr/>
        </p:nvSpPr>
        <p:spPr>
          <a:xfrm>
            <a:off x="7190321" y="-1199854"/>
            <a:ext cx="620683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2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3</a:t>
            </a:r>
            <a:endParaRPr kumimoji="0" lang="en-GB" sz="8200" b="0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3" name="Group 92"/>
          <p:cNvGrpSpPr/>
          <p:nvPr/>
        </p:nvGrpSpPr>
        <p:grpSpPr>
          <a:xfrm>
            <a:off x="11336517" y="2649617"/>
            <a:ext cx="264438" cy="937428"/>
            <a:chOff x="8940800" y="2374900"/>
            <a:chExt cx="264438" cy="937428"/>
          </a:xfrm>
        </p:grpSpPr>
        <p:sp>
          <p:nvSpPr>
            <p:cNvPr id="94" name="Oval 93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15" name="Rectangle 114"/>
          <p:cNvSpPr/>
          <p:nvPr/>
        </p:nvSpPr>
        <p:spPr>
          <a:xfrm>
            <a:off x="9839380" y="2570984"/>
            <a:ext cx="394917" cy="3594100"/>
          </a:xfrm>
          <a:prstGeom prst="rect">
            <a:avLst/>
          </a:prstGeom>
          <a:pattFill prst="lgGrid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04" name="Group 103"/>
          <p:cNvGrpSpPr/>
          <p:nvPr/>
        </p:nvGrpSpPr>
        <p:grpSpPr>
          <a:xfrm>
            <a:off x="10427792" y="-3687683"/>
            <a:ext cx="264438" cy="3337667"/>
            <a:chOff x="8940800" y="2374900"/>
            <a:chExt cx="264438" cy="3337667"/>
          </a:xfrm>
        </p:grpSpPr>
        <p:sp>
          <p:nvSpPr>
            <p:cNvPr id="105" name="Oval 104"/>
            <p:cNvSpPr/>
            <p:nvPr/>
          </p:nvSpPr>
          <p:spPr>
            <a:xfrm>
              <a:off x="8940800" y="23749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Oval 105"/>
            <p:cNvSpPr/>
            <p:nvPr/>
          </p:nvSpPr>
          <p:spPr>
            <a:xfrm>
              <a:off x="8944279" y="271780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8940800" y="30630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8940800" y="34059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8940800" y="3748811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8940800" y="40893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8944279" y="4432239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8940800" y="47774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8940800" y="51203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8940800" y="5463250"/>
              <a:ext cx="260959" cy="24931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117" name="Straight Connector 116"/>
          <p:cNvCxnSpPr/>
          <p:nvPr/>
        </p:nvCxnSpPr>
        <p:spPr>
          <a:xfrm>
            <a:off x="8921901" y="1658402"/>
            <a:ext cx="539370" cy="72008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>
            <a:off x="8791421" y="-1160475"/>
            <a:ext cx="539370" cy="720082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6759165" y="157583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7127465" y="158853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178962" y="4538560"/>
            <a:ext cx="63575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4   Now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 has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 units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We can subtract 7 from 13.      13 – 7 = 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Look at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tens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tens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 30 – 20 = 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- Look at the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hundreds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column.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hundred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 0 =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hundred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183880" y="2992517"/>
            <a:ext cx="6110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6790076" y="3005217"/>
            <a:ext cx="6110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6447799" y="3005217"/>
            <a:ext cx="6110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190124" y="5931740"/>
            <a:ext cx="6287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 5    Now record your answer   =   116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How can you check you have the correct answer?</a:t>
            </a:r>
          </a:p>
        </p:txBody>
      </p:sp>
      <p:grpSp>
        <p:nvGrpSpPr>
          <p:cNvPr id="139" name="Group 138"/>
          <p:cNvGrpSpPr/>
          <p:nvPr/>
        </p:nvGrpSpPr>
        <p:grpSpPr>
          <a:xfrm>
            <a:off x="7458150" y="-2027438"/>
            <a:ext cx="1347146" cy="1336139"/>
            <a:chOff x="6600199" y="3144917"/>
            <a:chExt cx="1347146" cy="1336139"/>
          </a:xfrm>
        </p:grpSpPr>
        <p:sp>
          <p:nvSpPr>
            <p:cNvPr id="136" name="TextBox 135"/>
            <p:cNvSpPr txBox="1"/>
            <p:nvPr/>
          </p:nvSpPr>
          <p:spPr>
            <a:xfrm>
              <a:off x="7336280" y="3144917"/>
              <a:ext cx="61106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haroni" panose="02010803020104030203" pitchFamily="2" charset="-79"/>
                  <a:ea typeface="+mn-ea"/>
                  <a:cs typeface="Aharoni" panose="02010803020104030203" pitchFamily="2" charset="-79"/>
                </a:rPr>
                <a:t>6</a:t>
              </a:r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6942476" y="3157617"/>
              <a:ext cx="61106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haroni" panose="02010803020104030203" pitchFamily="2" charset="-79"/>
                  <a:ea typeface="+mn-ea"/>
                  <a:cs typeface="Aharoni" panose="02010803020104030203" pitchFamily="2" charset="-79"/>
                </a:rPr>
                <a:t>1</a:t>
              </a: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6600199" y="3157617"/>
              <a:ext cx="611065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8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haroni" panose="02010803020104030203" pitchFamily="2" charset="-79"/>
                  <a:ea typeface="+mn-ea"/>
                  <a:cs typeface="Aharoni" panose="02010803020104030203" pitchFamily="2" charset="-79"/>
                </a:rPr>
                <a:t>1</a:t>
              </a:r>
            </a:p>
          </p:txBody>
        </p:sp>
      </p:grpSp>
      <p:sp>
        <p:nvSpPr>
          <p:cNvPr id="140" name="TextBox 139"/>
          <p:cNvSpPr txBox="1"/>
          <p:nvPr/>
        </p:nvSpPr>
        <p:spPr>
          <a:xfrm>
            <a:off x="8764234" y="1245971"/>
            <a:ext cx="1037463" cy="1323439"/>
          </a:xfrm>
          <a:prstGeom prst="rect">
            <a:avLst/>
          </a:prstGeom>
          <a:pattFill prst="lgGrid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30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10729202" y="1280523"/>
            <a:ext cx="1037463" cy="1323439"/>
          </a:xfrm>
          <a:prstGeom prst="rect">
            <a:avLst/>
          </a:prstGeom>
          <a:pattFill prst="lgGrid">
            <a:fgClr>
              <a:schemeClr val="accent1">
                <a:lumMod val="20000"/>
                <a:lumOff val="80000"/>
              </a:schemeClr>
            </a:fgClr>
            <a:bgClr>
              <a:schemeClr val="bg1"/>
            </a:bgClr>
          </a:pattFill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haroni" panose="02010803020104030203" pitchFamily="2" charset="-79"/>
                <a:ea typeface="+mn-ea"/>
                <a:cs typeface="Aharoni" panose="02010803020104030203" pitchFamily="2" charset="-79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202694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371 L 0.50691 0.198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1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4049 0.30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79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469 0.58704 L 0.4276 0.583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1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427 0.54143 L 0.27487 0.49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51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599 0.36597 L -0.03333 0.364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33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3 0.36204 L 0.32774 0.36227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4 0.91852 L 0.0427 0.92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5" y="324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0.4132 L -0.15208 0.41343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34 0.73148 L -0.23685 0.28704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2" y="-2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8" grpId="0"/>
      <p:bldP spid="20" grpId="0"/>
      <p:bldP spid="21" grpId="0"/>
      <p:bldP spid="22" grpId="0"/>
      <p:bldP spid="23" grpId="0"/>
      <p:bldP spid="91" grpId="0"/>
      <p:bldP spid="92" grpId="0"/>
      <p:bldP spid="115" grpId="0" animBg="1"/>
      <p:bldP spid="127" grpId="0"/>
      <p:bldP spid="128" grpId="0"/>
      <p:bldP spid="129" grpId="0"/>
      <p:bldP spid="130" grpId="0"/>
      <p:bldP spid="131" grpId="0"/>
      <p:bldP spid="132" grpId="0"/>
      <p:bldP spid="135" grpId="0"/>
      <p:bldP spid="140" grpId="0" animBg="1"/>
      <p:bldP spid="1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621" y="0"/>
            <a:ext cx="9760528" cy="91122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Practise the column method with three-digit numbers.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3397" y="911225"/>
            <a:ext cx="7280847" cy="5506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59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Solve these subtraction word problems: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806" y="1814872"/>
            <a:ext cx="6237381" cy="456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294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306" y="1838339"/>
            <a:ext cx="6715125" cy="4010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799" y="4501023"/>
            <a:ext cx="4631834" cy="2134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917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91" y="365125"/>
            <a:ext cx="12067309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Tuesday</a:t>
            </a:r>
            <a:br>
              <a:rPr lang="en-GB" b="1" u="sng" dirty="0" smtClean="0"/>
            </a:br>
            <a:r>
              <a:rPr lang="en-GB" b="1" u="sng" dirty="0" smtClean="0"/>
              <a:t>23.6.20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LO</a:t>
            </a:r>
            <a:r>
              <a:rPr lang="en-GB" b="1" u="sng" dirty="0"/>
              <a:t>: To subtract four-digit numbers with one exchange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4425" y="1863191"/>
            <a:ext cx="7555750" cy="479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479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971625" cy="63805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Now practise with four digits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C9B7AA-49B0-4A96-9ED3-581A705AE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6175" y="1003178"/>
            <a:ext cx="6139649" cy="534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027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59F31-2CD1-49AA-9E12-6734A1A41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61514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Answers: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2537558-C7C8-436F-9D3A-83698FAFC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952" y="615143"/>
            <a:ext cx="7075189" cy="4772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81E7A2-EF66-4B4A-A2B4-76EAD6CA3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75" y="5229225"/>
            <a:ext cx="7089185" cy="142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41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Solve the word problem: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142" y="1592161"/>
            <a:ext cx="10193385" cy="366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26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846" y="221687"/>
            <a:ext cx="5118211" cy="56886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263" y="221687"/>
            <a:ext cx="4455999" cy="597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48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Answers: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5911" y="1718148"/>
            <a:ext cx="1743595" cy="403779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5778432" y="1052843"/>
            <a:ext cx="6208520" cy="5166124"/>
            <a:chOff x="5545676" y="1027905"/>
            <a:chExt cx="6208520" cy="516612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00827" y="1086268"/>
              <a:ext cx="2353369" cy="5107761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45676" y="1027905"/>
              <a:ext cx="3855151" cy="5166123"/>
            </a:xfrm>
            <a:prstGeom prst="rect">
              <a:avLst/>
            </a:prstGeom>
          </p:spPr>
        </p:pic>
      </p:grpSp>
      <p:pic>
        <p:nvPicPr>
          <p:cNvPr id="7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90688"/>
            <a:ext cx="3657600" cy="406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921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233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Aharoni</vt:lpstr>
      <vt:lpstr>Arial</vt:lpstr>
      <vt:lpstr>Calibri</vt:lpstr>
      <vt:lpstr>Calibri Light</vt:lpstr>
      <vt:lpstr>Office Theme</vt:lpstr>
      <vt:lpstr>1_Office Theme</vt:lpstr>
      <vt:lpstr>Monday 22.6.20 LO: To subtract three-digit numbers with one exchange</vt:lpstr>
      <vt:lpstr>143 – 27 = </vt:lpstr>
      <vt:lpstr>Practise the column method with three-digit numbers.</vt:lpstr>
      <vt:lpstr>Solve these subtraction word problems:</vt:lpstr>
      <vt:lpstr>Answers:</vt:lpstr>
      <vt:lpstr>Tuesday 23.6.20 LO: To subtract four-digit numbers with one exchange</vt:lpstr>
      <vt:lpstr>Now practise with four digits</vt:lpstr>
      <vt:lpstr>Answers:</vt:lpstr>
      <vt:lpstr>Solve the word problem:</vt:lpstr>
      <vt:lpstr>PowerPoint Presentation</vt:lpstr>
      <vt:lpstr>Answers: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https://www.spellzone.com/word_lists/list-3896.htm</dc:title>
  <dc:creator>Joanna Tomsky</dc:creator>
  <cp:lastModifiedBy>Rianne Foster</cp:lastModifiedBy>
  <cp:revision>14</cp:revision>
  <dcterms:created xsi:type="dcterms:W3CDTF">2020-06-16T12:05:22Z</dcterms:created>
  <dcterms:modified xsi:type="dcterms:W3CDTF">2020-06-22T08:29:04Z</dcterms:modified>
</cp:coreProperties>
</file>