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9" r:id="rId3"/>
    <p:sldId id="257" r:id="rId4"/>
    <p:sldId id="258" r:id="rId5"/>
    <p:sldId id="262" r:id="rId6"/>
    <p:sldId id="260" r:id="rId7"/>
    <p:sldId id="261" r:id="rId8"/>
    <p:sldId id="266" r:id="rId9"/>
    <p:sldId id="284" r:id="rId10"/>
    <p:sldId id="267" r:id="rId11"/>
    <p:sldId id="265" r:id="rId12"/>
    <p:sldId id="263" r:id="rId13"/>
    <p:sldId id="285" r:id="rId14"/>
    <p:sldId id="268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4865" autoAdjust="0"/>
  </p:normalViewPr>
  <p:slideViewPr>
    <p:cSldViewPr snapToGrid="0">
      <p:cViewPr varScale="1">
        <p:scale>
          <a:sx n="64" d="100"/>
          <a:sy n="64" d="100"/>
        </p:scale>
        <p:origin x="14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05BB9-A9A9-40C0-8D01-2AAB2C90673F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3B401-F743-43E6-9B56-AB9FE5DA07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1077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30813-45F5-4342-95E0-B58295B0E37C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0BE4A6-16EA-4644-8C61-809CCCFAD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624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Interactive</a:t>
            </a:r>
            <a:r>
              <a:rPr lang="en-GB" baseline="0" dirty="0"/>
              <a:t> times tables games to be used as starter activities/plenaries throughout the topic</a:t>
            </a:r>
          </a:p>
          <a:p>
            <a:r>
              <a:rPr lang="en-GB" baseline="0" dirty="0"/>
              <a:t>Start tables practise in computing lesson before main lesson begins.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905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dirty="0"/>
              <a:t>Monday</a:t>
            </a:r>
          </a:p>
          <a:p>
            <a:r>
              <a:rPr lang="en-GB" dirty="0"/>
              <a:t>Whole</a:t>
            </a:r>
            <a:r>
              <a:rPr lang="en-GB" baseline="0" dirty="0"/>
              <a:t> class to go through “arrays intro” </a:t>
            </a:r>
            <a:r>
              <a:rPr lang="en-GB" baseline="0" dirty="0" err="1"/>
              <a:t>ppt</a:t>
            </a:r>
            <a:r>
              <a:rPr lang="en-GB" baseline="0" dirty="0"/>
              <a:t> (see planning folder)</a:t>
            </a:r>
          </a:p>
          <a:p>
            <a:r>
              <a:rPr lang="en-GB" baseline="0" dirty="0"/>
              <a:t>Bring in egg boxes for working wall – draw and write the array</a:t>
            </a:r>
          </a:p>
          <a:p>
            <a:r>
              <a:rPr lang="en-GB" baseline="0" dirty="0"/>
              <a:t>Chocolate- draw and write the array</a:t>
            </a:r>
          </a:p>
          <a:p>
            <a:r>
              <a:rPr lang="en-GB" baseline="0" dirty="0"/>
              <a:t>Where else do you see arrays?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268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sng" dirty="0"/>
              <a:t>Monday</a:t>
            </a:r>
            <a:endParaRPr lang="en-GB" dirty="0"/>
          </a:p>
          <a:p>
            <a:r>
              <a:rPr lang="en-GB" dirty="0"/>
              <a:t>You can to work</a:t>
            </a:r>
            <a:r>
              <a:rPr lang="en-GB" baseline="0" dirty="0"/>
              <a:t> practically with counters to create the arrays and then answer the questions</a:t>
            </a:r>
          </a:p>
          <a:p>
            <a:r>
              <a:rPr lang="en-GB" baseline="0" dirty="0"/>
              <a:t>After looking at </a:t>
            </a:r>
            <a:r>
              <a:rPr lang="en-GB" baseline="0" dirty="0" err="1"/>
              <a:t>powerpoint</a:t>
            </a:r>
            <a:r>
              <a:rPr lang="en-GB" baseline="0" dirty="0"/>
              <a:t> examples- use chocolate to break up and children write the array that matches. Counters needed.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769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sng" dirty="0"/>
              <a:t>Monday</a:t>
            </a:r>
          </a:p>
          <a:p>
            <a:r>
              <a:rPr lang="en-GB" dirty="0"/>
              <a:t>LA/MA extension/ next step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66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sng" dirty="0"/>
              <a:t>Monday</a:t>
            </a:r>
            <a:endParaRPr lang="en-GB" dirty="0"/>
          </a:p>
          <a:p>
            <a:r>
              <a:rPr lang="en-GB" dirty="0"/>
              <a:t>Whole</a:t>
            </a:r>
            <a:r>
              <a:rPr lang="en-GB" baseline="0" dirty="0"/>
              <a:t> class- can also draw array for alternative.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29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u="sng" dirty="0"/>
              <a:t>Monday</a:t>
            </a:r>
          </a:p>
          <a:p>
            <a:r>
              <a:rPr lang="en-GB" dirty="0"/>
              <a:t>HA</a:t>
            </a:r>
            <a:r>
              <a:rPr lang="en-GB" baseline="0" dirty="0"/>
              <a:t> extension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07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dirty="0"/>
              <a:t>Tuesday</a:t>
            </a:r>
          </a:p>
          <a:p>
            <a:r>
              <a:rPr lang="en-GB" b="0" u="none" dirty="0"/>
              <a:t>LA to write each question as a</a:t>
            </a:r>
            <a:r>
              <a:rPr lang="en-GB" b="0" u="none" baseline="0" dirty="0"/>
              <a:t> repeated </a:t>
            </a:r>
            <a:r>
              <a:rPr lang="en-GB" b="0" u="none" dirty="0"/>
              <a:t>addition sum,</a:t>
            </a:r>
            <a:r>
              <a:rPr lang="en-GB" b="0" u="none" baseline="0" dirty="0"/>
              <a:t> then multiplication sum and solve</a:t>
            </a:r>
          </a:p>
          <a:p>
            <a:r>
              <a:rPr lang="en-GB" b="0" u="none" baseline="0" dirty="0"/>
              <a:t>Counters available to help if necessary</a:t>
            </a: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58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Images</a:t>
            </a:r>
            <a:r>
              <a:rPr lang="en-GB" baseline="0" dirty="0"/>
              <a:t> on the board- children discuss and record the repeated additions and arrays that </a:t>
            </a:r>
            <a:r>
              <a:rPr lang="en-GB" baseline="0" dirty="0" err="1"/>
              <a:t>mathv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625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dirty="0"/>
              <a:t>Tuesday</a:t>
            </a:r>
          </a:p>
          <a:p>
            <a:r>
              <a:rPr lang="en-GB" b="1" u="none" dirty="0"/>
              <a:t>Reminder of what an array is.</a:t>
            </a:r>
          </a:p>
          <a:p>
            <a:r>
              <a:rPr lang="en-GB" b="1" u="none" dirty="0"/>
              <a:t>Pictures</a:t>
            </a:r>
            <a:r>
              <a:rPr lang="en-GB" b="1" u="none" baseline="0" dirty="0"/>
              <a:t> of arrays- what is the repeated addition and multiplication sum that matches the picture.- this leads straight into what the LA are going to be asked to do. </a:t>
            </a:r>
            <a:endParaRPr lang="en-GB" b="1" u="none" dirty="0"/>
          </a:p>
          <a:p>
            <a:endParaRPr lang="en-GB" b="1" u="sn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65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none" dirty="0"/>
              <a:t>Wednesday</a:t>
            </a:r>
            <a:r>
              <a:rPr lang="en-GB" b="1" u="none" baseline="0" dirty="0"/>
              <a:t> – model first two word problems</a:t>
            </a:r>
            <a:endParaRPr lang="en-GB" b="1" u="none" dirty="0"/>
          </a:p>
          <a:p>
            <a:r>
              <a:rPr lang="en-GB" b="0" u="none" dirty="0"/>
              <a:t>MA/HA</a:t>
            </a:r>
          </a:p>
          <a:p>
            <a:endParaRPr lang="en-GB" b="0" u="none" dirty="0"/>
          </a:p>
          <a:p>
            <a:r>
              <a:rPr lang="en-GB" b="0" u="none" dirty="0"/>
              <a:t>Example</a:t>
            </a:r>
            <a:r>
              <a:rPr lang="en-GB" b="0" u="none" baseline="0" dirty="0"/>
              <a:t> 1- establish that 3 is the number of groups and 6 is the number in each group so it is 3 groups of 6.  3 x 6 </a:t>
            </a:r>
          </a:p>
          <a:p>
            <a:r>
              <a:rPr lang="en-GB" b="0" u="none" baseline="0" dirty="0"/>
              <a:t>2) 3 x 7</a:t>
            </a:r>
          </a:p>
          <a:p>
            <a:endParaRPr lang="en-GB" b="0" u="none" baseline="0" dirty="0"/>
          </a:p>
          <a:p>
            <a:r>
              <a:rPr lang="en-GB" b="0" u="none" baseline="0" dirty="0"/>
              <a:t>For each question children need to decide which number is how many groups and which number is how many in each group. </a:t>
            </a:r>
          </a:p>
          <a:p>
            <a:r>
              <a:rPr lang="en-GB" b="0" u="none" baseline="0" dirty="0"/>
              <a:t>Children to have copy of questions and draw arrays to match in books. They also need to write the repeated addition and the multiplication sum.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51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u="sng" dirty="0"/>
              <a:t>Tuesday</a:t>
            </a:r>
          </a:p>
          <a:p>
            <a:r>
              <a:rPr lang="en-GB" b="0" u="none" dirty="0"/>
              <a:t>HA</a:t>
            </a:r>
            <a:r>
              <a:rPr lang="en-GB" b="0" u="none" baseline="0" dirty="0"/>
              <a:t> extension</a:t>
            </a: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170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HA extension</a:t>
            </a:r>
            <a:r>
              <a:rPr lang="en-GB" baseline="0"/>
              <a:t> 2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425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695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0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24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459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01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529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86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59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15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38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3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topmarks.co.uk/maths-games/7-11-years/multiplication-and-divisio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aths-games.org/times-tables-games.html" TargetMode="External"/><Relationship Id="rId5" Type="http://schemas.openxmlformats.org/officeDocument/2006/relationships/hyperlink" Target="https://www.youtube.com/watch?v=igoGDE5hLjw" TargetMode="External"/><Relationship Id="rId4" Type="http://schemas.openxmlformats.org/officeDocument/2006/relationships/hyperlink" Target="https://www.timestables.co.uk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9758" y="1998125"/>
            <a:ext cx="9144000" cy="267012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Multiplication and Division</a:t>
            </a: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Home Learning </a:t>
            </a: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Week 10</a:t>
            </a:r>
          </a:p>
        </p:txBody>
      </p:sp>
      <p:pic>
        <p:nvPicPr>
          <p:cNvPr id="1026" name="Picture 2" descr="Image result for multipl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5" y="3427456"/>
            <a:ext cx="333375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multipl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91" y="3427456"/>
            <a:ext cx="333375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39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232" y="922420"/>
            <a:ext cx="4648200" cy="495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15232" y="1692271"/>
            <a:ext cx="5665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4"/>
              </a:rPr>
              <a:t>https://www.timestables.co.uk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967977" y="4194532"/>
            <a:ext cx="9746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5"/>
              </a:rPr>
              <a:t>https://www.youtube.com/watch?v=igoGDE5hLjw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232" y="2382729"/>
            <a:ext cx="98668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6"/>
              </a:rPr>
              <a:t>http://www.maths-games.org/times-tables-games.html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967977" y="3073187"/>
            <a:ext cx="11059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7"/>
              </a:rPr>
              <a:t>https://www.topmarks.co.uk/maths-games/7-11-years/multiplication-and-division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EAE47C-7A8B-4991-B2A7-E5F6A7A8853D}"/>
              </a:ext>
            </a:extLst>
          </p:cNvPr>
          <p:cNvSpPr txBox="1"/>
          <p:nvPr/>
        </p:nvSpPr>
        <p:spPr>
          <a:xfrm>
            <a:off x="1106905" y="4993105"/>
            <a:ext cx="7134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Please make a big effort to learn your tables !!!!</a:t>
            </a:r>
          </a:p>
        </p:txBody>
      </p:sp>
    </p:spTree>
    <p:extLst>
      <p:ext uri="{BB962C8B-B14F-4D97-AF65-F5344CB8AC3E}">
        <p14:creationId xmlns:p14="http://schemas.microsoft.com/office/powerpoint/2010/main" val="3189145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054" y="277318"/>
            <a:ext cx="11703888" cy="1325563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2.7.2020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LO: to solve multiplication problems using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8445" y="1530347"/>
            <a:ext cx="6439437" cy="49418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BC5539-157B-419F-B037-7332E402C768}"/>
              </a:ext>
            </a:extLst>
          </p:cNvPr>
          <p:cNvSpPr txBox="1"/>
          <p:nvPr/>
        </p:nvSpPr>
        <p:spPr>
          <a:xfrm>
            <a:off x="637674" y="3019926"/>
            <a:ext cx="1961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the arrays </a:t>
            </a:r>
            <a:r>
              <a:rPr lang="en-GB" dirty="0" err="1"/>
              <a:t>powerpoint</a:t>
            </a:r>
            <a:r>
              <a:rPr lang="en-GB" dirty="0"/>
              <a:t> to help you! </a:t>
            </a:r>
          </a:p>
        </p:txBody>
      </p:sp>
    </p:spTree>
    <p:extLst>
      <p:ext uri="{BB962C8B-B14F-4D97-AF65-F5344CB8AC3E}">
        <p14:creationId xmlns:p14="http://schemas.microsoft.com/office/powerpoint/2010/main" val="184174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7241" t="15799" r="5863" b="5204"/>
          <a:stretch/>
        </p:blipFill>
        <p:spPr>
          <a:xfrm>
            <a:off x="-1" y="0"/>
            <a:ext cx="5503653" cy="68795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8827"/>
          <a:stretch/>
        </p:blipFill>
        <p:spPr>
          <a:xfrm>
            <a:off x="6096000" y="21566"/>
            <a:ext cx="54500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34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11" y="188419"/>
            <a:ext cx="7081171" cy="43663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2199"/>
          <a:stretch/>
        </p:blipFill>
        <p:spPr>
          <a:xfrm>
            <a:off x="7359770" y="51758"/>
            <a:ext cx="4706518" cy="680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1616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967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0795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866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745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79698" cy="68480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86923"/>
            <a:ext cx="5781675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444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32" y="4516244"/>
            <a:ext cx="3200400" cy="1428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808" y="400051"/>
            <a:ext cx="2525705" cy="32272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6514286" y="2131916"/>
            <a:ext cx="3057525" cy="1495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5914" y="400051"/>
            <a:ext cx="4191000" cy="1085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9848" y="4068569"/>
            <a:ext cx="3448050" cy="11620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A5C9DDC-28C8-4C98-9E6C-A844EB5F5FB9}"/>
              </a:ext>
            </a:extLst>
          </p:cNvPr>
          <p:cNvSpPr txBox="1"/>
          <p:nvPr/>
        </p:nvSpPr>
        <p:spPr>
          <a:xfrm>
            <a:off x="5505914" y="5690937"/>
            <a:ext cx="2218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an multiplication fact to match each array. </a:t>
            </a:r>
          </a:p>
        </p:txBody>
      </p:sp>
    </p:spTree>
    <p:extLst>
      <p:ext uri="{BB962C8B-B14F-4D97-AF65-F5344CB8AC3E}">
        <p14:creationId xmlns:p14="http://schemas.microsoft.com/office/powerpoint/2010/main" val="4116928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278" y="1359887"/>
            <a:ext cx="10747917" cy="2609947"/>
          </a:xfrm>
        </p:spPr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LO: to use arrays to solve multiplication word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278" y="74395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3.7.2020</a:t>
            </a:r>
          </a:p>
        </p:txBody>
      </p:sp>
    </p:spTree>
    <p:extLst>
      <p:ext uri="{BB962C8B-B14F-4D97-AF65-F5344CB8AC3E}">
        <p14:creationId xmlns:p14="http://schemas.microsoft.com/office/powerpoint/2010/main" val="3996113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794" y="0"/>
            <a:ext cx="5968401" cy="6828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492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280" y="-4687"/>
            <a:ext cx="6954958" cy="686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6619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700" b="1" dirty="0"/>
              <a:t>Extension 2: </a:t>
            </a:r>
            <a:br>
              <a:rPr lang="en-GB" sz="2700" dirty="0"/>
            </a:br>
            <a:r>
              <a:rPr lang="en-GB" sz="2700" b="1" dirty="0"/>
              <a:t>Question 1 </a:t>
            </a:r>
            <a:r>
              <a:rPr lang="en-GB" sz="2700" dirty="0"/>
              <a:t>Begin with a particular whole number and make as many different rectangular arrays as possible. (Rectangles include squares.) For example, for the number 12, the possible rectangular arrays are: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619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Question 2 </a:t>
            </a:r>
            <a:r>
              <a:rPr lang="en-GB" dirty="0"/>
              <a:t>Search for numbers that can form square arrays.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27" y="3915508"/>
            <a:ext cx="8024282" cy="2396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-112" t="3480" b="-1"/>
          <a:stretch/>
        </p:blipFill>
        <p:spPr>
          <a:xfrm>
            <a:off x="820615" y="1746738"/>
            <a:ext cx="9486661" cy="165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502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916" y="0"/>
            <a:ext cx="10458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46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475</Words>
  <Application>Microsoft Office PowerPoint</Application>
  <PresentationFormat>Widescreen</PresentationFormat>
  <Paragraphs>62</Paragraphs>
  <Slides>14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Office Theme</vt:lpstr>
      <vt:lpstr>Multiplication and Division  Home Learning   Week 10</vt:lpstr>
      <vt:lpstr>PowerPoint Presentation</vt:lpstr>
      <vt:lpstr>2.7.2020 LO: to solve multiplication problems using arrays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LO: to use arrays to solve multiplication word problems</vt:lpstr>
      <vt:lpstr>PowerPoint Presentation</vt:lpstr>
      <vt:lpstr>PowerPoint Presentation</vt:lpstr>
      <vt:lpstr>Extension 2:  Question 1 Begin with a particular whole number and make as many different rectangular arrays as possible. (Rectangles include squares.) For example, for the number 12, the possible rectangular arrays are: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and Division  Autumn 2  Week 1</dc:title>
  <dc:creator>Susan Dench</dc:creator>
  <cp:lastModifiedBy>Mike T</cp:lastModifiedBy>
  <cp:revision>46</cp:revision>
  <cp:lastPrinted>2019-10-30T18:11:19Z</cp:lastPrinted>
  <dcterms:created xsi:type="dcterms:W3CDTF">2018-10-23T09:56:22Z</dcterms:created>
  <dcterms:modified xsi:type="dcterms:W3CDTF">2020-06-28T22:03:02Z</dcterms:modified>
</cp:coreProperties>
</file>