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CCFF"/>
    <a:srgbClr val="F63D0A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2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586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496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57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25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58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08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215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080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012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614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99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34ED8-EA8D-4B39-B7E3-03CC00C366BB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AA9C3-54CC-4A59-89F7-F79550092A4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06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19805"/>
          </a:xfrm>
        </p:spPr>
        <p:txBody>
          <a:bodyPr/>
          <a:lstStyle/>
          <a:p>
            <a:r>
              <a:rPr lang="en-GB" dirty="0" smtClean="0"/>
              <a:t>Year 6</a:t>
            </a:r>
            <a:br>
              <a:rPr lang="en-GB" dirty="0" smtClean="0"/>
            </a:br>
            <a:r>
              <a:rPr lang="en-GB" dirty="0" smtClean="0"/>
              <a:t>Summer 1</a:t>
            </a:r>
            <a:br>
              <a:rPr lang="en-GB" dirty="0" smtClean="0"/>
            </a:br>
            <a:r>
              <a:rPr lang="en-GB" sz="2800" b="1" dirty="0" smtClean="0"/>
              <a:t>Lessons 1 - 5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82256"/>
            <a:ext cx="9598429" cy="2675744"/>
          </a:xfrm>
        </p:spPr>
        <p:txBody>
          <a:bodyPr>
            <a:normAutofit/>
          </a:bodyPr>
          <a:lstStyle/>
          <a:p>
            <a:r>
              <a:rPr lang="en-GB" dirty="0" smtClean="0"/>
              <a:t>Writing – Week  </a:t>
            </a:r>
            <a:r>
              <a:rPr lang="en-GB" dirty="0" smtClean="0"/>
              <a:t>4 </a:t>
            </a:r>
            <a:r>
              <a:rPr lang="en-GB" dirty="0" smtClean="0"/>
              <a:t>– Monday </a:t>
            </a:r>
            <a:r>
              <a:rPr lang="en-GB" dirty="0" smtClean="0"/>
              <a:t>11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May</a:t>
            </a:r>
          </a:p>
          <a:p>
            <a:endParaRPr lang="en-GB" dirty="0" smtClean="0"/>
          </a:p>
          <a:p>
            <a:pPr algn="l"/>
            <a:r>
              <a:rPr lang="en-GB" dirty="0" smtClean="0"/>
              <a:t>There is a writing task for each day.  </a:t>
            </a:r>
          </a:p>
          <a:p>
            <a:pPr algn="l"/>
            <a:r>
              <a:rPr lang="en-GB" dirty="0" smtClean="0"/>
              <a:t>Choose your challenge for the day.  Remember to use all the writing conventions you know.  Keep the writing interesting by choosing your vocabulary carefully.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01115" y="4643388"/>
            <a:ext cx="1690885" cy="22146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6049"/>
            <a:ext cx="3837481" cy="264792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6528" y="211351"/>
            <a:ext cx="1938218" cy="13418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92011" y="2733973"/>
            <a:ext cx="2399989" cy="1758896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11274"/>
            <a:ext cx="1349115" cy="174672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4231" y="59552"/>
            <a:ext cx="4735559" cy="2354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5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86596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dirty="0"/>
              <a:t>Week </a:t>
            </a:r>
            <a:r>
              <a:rPr lang="en-GB" sz="4000" dirty="0" smtClean="0"/>
              <a:t>4 </a:t>
            </a:r>
            <a:r>
              <a:rPr lang="en-GB" sz="4000" dirty="0" smtClean="0"/>
              <a:t>- </a:t>
            </a:r>
            <a:r>
              <a:rPr lang="en-GB" sz="4000" dirty="0"/>
              <a:t>Day</a:t>
            </a:r>
            <a:r>
              <a:rPr lang="en-GB" sz="4000" dirty="0" smtClean="0">
                <a:solidFill>
                  <a:prstClr val="black"/>
                </a:solidFill>
              </a:rPr>
              <a:t> </a:t>
            </a:r>
            <a:r>
              <a:rPr lang="en-GB" sz="4000" dirty="0" smtClean="0">
                <a:solidFill>
                  <a:prstClr val="black"/>
                </a:solidFill>
              </a:rPr>
              <a:t>1 </a:t>
            </a:r>
            <a:r>
              <a:rPr lang="en-GB" sz="4000" dirty="0" smtClean="0"/>
              <a:t>– choose your challenge.</a:t>
            </a:r>
            <a:r>
              <a:rPr lang="en-GB" sz="4000" dirty="0" smtClean="0">
                <a:solidFill>
                  <a:prstClr val="black"/>
                </a:solidFill>
              </a:rPr>
              <a:t> </a:t>
            </a:r>
            <a:endParaRPr lang="en-GB" sz="4000" dirty="0">
              <a:solidFill>
                <a:prstClr val="black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34974"/>
              </p:ext>
            </p:extLst>
          </p:nvPr>
        </p:nvGraphicFramePr>
        <p:xfrm>
          <a:off x="0" y="834947"/>
          <a:ext cx="12192000" cy="591939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/>
                <a:gridCol w="4064000"/>
                <a:gridCol w="4064000"/>
              </a:tblGrid>
              <a:tr h="5919393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Write a</a:t>
                      </a:r>
                      <a:r>
                        <a:rPr lang="en-GB" sz="2400" baseline="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 diary entry</a:t>
                      </a:r>
                      <a:r>
                        <a:rPr lang="en-GB" sz="240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.</a:t>
                      </a:r>
                    </a:p>
                    <a:p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Write a diary entry as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if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 you are Mrs. </a:t>
                      </a:r>
                      <a:r>
                        <a:rPr lang="en-GB" baseline="0" dirty="0" err="1" smtClean="0">
                          <a:solidFill>
                            <a:srgbClr val="0070C0"/>
                          </a:solidFill>
                        </a:rPr>
                        <a:t>Ebbel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.  What could she be thinking / feeling about Bradley and the other students in the class?</a:t>
                      </a:r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Remember to write in first person.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Write a recount.</a:t>
                      </a:r>
                    </a:p>
                    <a:p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Write a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recount chapter 28 – 29 from Mrs </a:t>
                      </a:r>
                      <a:r>
                        <a:rPr lang="en-GB" dirty="0" err="1" smtClean="0">
                          <a:solidFill>
                            <a:srgbClr val="0070C0"/>
                          </a:solidFill>
                        </a:rPr>
                        <a:t>Ebbel’s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 perspective.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Remember to write in first person.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Write a recount.</a:t>
                      </a: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Write a recount chapter 28 – 29 from Mrs </a:t>
                      </a:r>
                      <a:r>
                        <a:rPr lang="en-GB" dirty="0" err="1" smtClean="0">
                          <a:solidFill>
                            <a:srgbClr val="0070C0"/>
                          </a:solidFill>
                        </a:rPr>
                        <a:t>Ebbel’s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 perspective.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Remember to write in first person.</a:t>
                      </a: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rgbClr val="F63D0A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2624"/>
            <a:ext cx="4047344" cy="32430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8038" y="3382624"/>
            <a:ext cx="3854033" cy="32430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0694" y="3382623"/>
            <a:ext cx="3824054" cy="3243029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485" y="0"/>
            <a:ext cx="691515" cy="7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13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8317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dirty="0"/>
              <a:t>Week 3</a:t>
            </a:r>
            <a:r>
              <a:rPr lang="en-GB" sz="4000" dirty="0" smtClean="0"/>
              <a:t> - </a:t>
            </a:r>
            <a:r>
              <a:rPr lang="en-GB" sz="4000" dirty="0"/>
              <a:t>Day</a:t>
            </a:r>
            <a:r>
              <a:rPr lang="en-GB" sz="4000" dirty="0" smtClean="0">
                <a:solidFill>
                  <a:prstClr val="black"/>
                </a:solidFill>
              </a:rPr>
              <a:t> </a:t>
            </a:r>
            <a:r>
              <a:rPr lang="en-GB" sz="4000" dirty="0" smtClean="0">
                <a:solidFill>
                  <a:prstClr val="black"/>
                </a:solidFill>
              </a:rPr>
              <a:t>2 - 3 </a:t>
            </a:r>
            <a:r>
              <a:rPr lang="en-GB" sz="4000" dirty="0" smtClean="0"/>
              <a:t>– choose your challenge – review science. 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7165" y="5482355"/>
            <a:ext cx="82182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</a:rPr>
              <a:t>How could you extend </a:t>
            </a:r>
            <a:r>
              <a:rPr lang="en-GB" sz="4000" dirty="0">
                <a:solidFill>
                  <a:prstClr val="black"/>
                </a:solidFill>
              </a:rPr>
              <a:t>your </a:t>
            </a:r>
            <a:r>
              <a:rPr lang="en-GB" sz="4000" dirty="0" smtClean="0">
                <a:solidFill>
                  <a:prstClr val="black"/>
                </a:solidFill>
              </a:rPr>
              <a:t>challenge?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055893"/>
              </p:ext>
            </p:extLst>
          </p:nvPr>
        </p:nvGraphicFramePr>
        <p:xfrm>
          <a:off x="0" y="834947"/>
          <a:ext cx="12192000" cy="46474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/>
                <a:gridCol w="4064000"/>
                <a:gridCol w="4064000"/>
              </a:tblGrid>
              <a:tr h="4647408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Write a</a:t>
                      </a:r>
                      <a:r>
                        <a:rPr lang="en-GB" sz="2400" baseline="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 non-chronological </a:t>
                      </a:r>
                    </a:p>
                    <a:p>
                      <a:r>
                        <a:rPr lang="en-GB" sz="2400" baseline="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report.</a:t>
                      </a:r>
                      <a:endParaRPr lang="en-GB" sz="2400" dirty="0" smtClean="0">
                        <a:solidFill>
                          <a:srgbClr val="0070C0"/>
                        </a:solidFill>
                        <a:latin typeface="AR BLANCA" panose="02000000000000000000" pitchFamily="2" charset="0"/>
                      </a:endParaRPr>
                    </a:p>
                    <a:p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Your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 challenge is to write a non-chronological report about 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Evolution. </a:t>
                      </a:r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You may need to research all the different aspects.</a:t>
                      </a:r>
                    </a:p>
                    <a:p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Write a non-chronological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report.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Your challenge is to write a non-chronological report about </a:t>
                      </a:r>
                      <a:r>
                        <a:rPr kumimoji="0" lang="en-GB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Charles Darwin.</a:t>
                      </a: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 may need to research all the different aspects.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Write a non-chronological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report.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Your challenge is to write a non-chronological report </a:t>
                      </a:r>
                      <a:r>
                        <a:rPr kumimoji="0" lang="en-GB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about Adaptation of Species.</a:t>
                      </a: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 may need to research all the different aspects.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solidFill>
                      <a:srgbClr val="F63D0A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869" y="5482354"/>
            <a:ext cx="1324131" cy="1375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569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1897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dirty="0"/>
              <a:t>Week </a:t>
            </a:r>
            <a:r>
              <a:rPr lang="en-GB" sz="4000" dirty="0" smtClean="0"/>
              <a:t>4 </a:t>
            </a:r>
            <a:r>
              <a:rPr lang="en-GB" sz="4000" dirty="0" smtClean="0"/>
              <a:t>- </a:t>
            </a:r>
            <a:r>
              <a:rPr lang="en-GB" sz="4000" dirty="0"/>
              <a:t>Day </a:t>
            </a:r>
            <a:r>
              <a:rPr lang="en-GB" sz="4000" dirty="0" smtClean="0"/>
              <a:t>4 - </a:t>
            </a:r>
            <a:r>
              <a:rPr lang="en-GB" sz="4000" dirty="0" smtClean="0">
                <a:solidFill>
                  <a:prstClr val="black"/>
                </a:solidFill>
              </a:rPr>
              <a:t>5 </a:t>
            </a:r>
            <a:r>
              <a:rPr lang="en-GB" sz="4000" dirty="0" smtClean="0"/>
              <a:t>– choose your Topic-based challenge.</a:t>
            </a:r>
            <a:r>
              <a:rPr lang="en-GB" sz="4000" dirty="0" smtClean="0">
                <a:solidFill>
                  <a:prstClr val="black"/>
                </a:solidFill>
              </a:rPr>
              <a:t> 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0865" y="6014460"/>
            <a:ext cx="9380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000" dirty="0">
                <a:solidFill>
                  <a:prstClr val="black"/>
                </a:solidFill>
              </a:rPr>
              <a:t>How could you extend your challenge?</a:t>
            </a:r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485" y="0"/>
            <a:ext cx="691515" cy="78613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710717"/>
              </p:ext>
            </p:extLst>
          </p:nvPr>
        </p:nvGraphicFramePr>
        <p:xfrm>
          <a:off x="0" y="834947"/>
          <a:ext cx="12192000" cy="46474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/>
                <a:gridCol w="4064000"/>
                <a:gridCol w="4064000"/>
              </a:tblGrid>
              <a:tr h="4647408">
                <a:tc>
                  <a:txBody>
                    <a:bodyPr/>
                    <a:lstStyle/>
                    <a:p>
                      <a:pPr algn="just"/>
                      <a:r>
                        <a:rPr lang="en-GB" sz="240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Write </a:t>
                      </a:r>
                      <a:r>
                        <a:rPr lang="en-GB" sz="240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an informal </a:t>
                      </a:r>
                      <a:r>
                        <a:rPr lang="en-GB" sz="2400" dirty="0" smtClean="0">
                          <a:solidFill>
                            <a:srgbClr val="0070C0"/>
                          </a:solidFill>
                          <a:latin typeface="AR BLANCA" panose="02000000000000000000" pitchFamily="2" charset="0"/>
                        </a:rPr>
                        <a:t>letter</a:t>
                      </a:r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just"/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Write 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a letter as if you are Darwin.  You must write to your father, from your trip in Australia, telling your father what you have seen.</a:t>
                      </a:r>
                    </a:p>
                    <a:p>
                      <a:pPr algn="just"/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You must research Darwin’s journey before doing this task.</a:t>
                      </a:r>
                    </a:p>
                    <a:p>
                      <a:pPr algn="just"/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just"/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Remember the features of persuasive writing.</a:t>
                      </a:r>
                    </a:p>
                    <a:p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GB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Write </a:t>
                      </a: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an informal </a:t>
                      </a: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 BLANCA" panose="02000000000000000000" pitchFamily="2" charset="0"/>
                          <a:ea typeface="+mn-ea"/>
                          <a:cs typeface="+mn-cs"/>
                        </a:rPr>
                        <a:t>letter</a:t>
                      </a: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Write a letter as if you are Darwin.  You must write to your father, from your trip in Australia, telling your father what you have seen.</a:t>
                      </a:r>
                    </a:p>
                    <a:p>
                      <a:pPr algn="just"/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You must research Darwin’s journey before doing this task.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Remember the features of persuasive writing.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AR BLANCA" panose="02000000000000000000" pitchFamily="2" charset="0"/>
                        </a:rPr>
                        <a:t>Write </a:t>
                      </a:r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AR BLANCA" panose="02000000000000000000" pitchFamily="2" charset="0"/>
                        </a:rPr>
                        <a:t>an informal </a:t>
                      </a:r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AR BLANCA" panose="02000000000000000000" pitchFamily="2" charset="0"/>
                        </a:rPr>
                        <a:t>letter</a:t>
                      </a: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en-GB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Write a letter as if you are Darwin.  You must write to your father, from your trip in Australia, telling your father what you have seen.</a:t>
                      </a:r>
                    </a:p>
                    <a:p>
                      <a:pPr algn="just"/>
                      <a:endParaRPr lang="en-GB" baseline="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You must research Darwin’s journey before doing this task.</a:t>
                      </a:r>
                    </a:p>
                    <a:p>
                      <a:pPr algn="just"/>
                      <a:endParaRPr lang="en-GB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en-GB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Remember the features of persuasive writing.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solidFill>
                      <a:srgbClr val="F63D0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2801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2617</TotalTime>
  <Words>421</Words>
  <Application>Microsoft Office PowerPoint</Application>
  <PresentationFormat>Widescreen</PresentationFormat>
  <Paragraphs>78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 BLANCA</vt:lpstr>
      <vt:lpstr>Arial</vt:lpstr>
      <vt:lpstr>Calibri</vt:lpstr>
      <vt:lpstr>Calibri Light</vt:lpstr>
      <vt:lpstr>Office Theme</vt:lpstr>
      <vt:lpstr>Year 6 Summer 1 Lessons 1 - 5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Summer 1</dc:title>
  <dc:creator>Syma Sheriff</dc:creator>
  <cp:lastModifiedBy>zaki</cp:lastModifiedBy>
  <cp:revision>58</cp:revision>
  <cp:lastPrinted>2020-04-21T11:20:02Z</cp:lastPrinted>
  <dcterms:created xsi:type="dcterms:W3CDTF">2020-04-21T10:45:30Z</dcterms:created>
  <dcterms:modified xsi:type="dcterms:W3CDTF">2020-05-11T18:38:26Z</dcterms:modified>
</cp:coreProperties>
</file>