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4C965-9647-479F-97AF-0125A05B1B7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139B2-6DCF-43A0-8FBC-A523500F5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816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Answers:</a:t>
            </a:r>
            <a:r>
              <a:rPr lang="en-GB" baseline="0" dirty="0" smtClean="0"/>
              <a:t> 1590, 6169, 4919, 1757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139B2-6DCF-43A0-8FBC-A523500F522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082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Answers:</a:t>
            </a:r>
            <a:r>
              <a:rPr lang="en-GB" baseline="0" dirty="0" smtClean="0"/>
              <a:t> 2554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139B2-6DCF-43A0-8FBC-A523500F522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386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Answers: 8180,</a:t>
            </a:r>
            <a:r>
              <a:rPr lang="en-GB" baseline="0" dirty="0" smtClean="0"/>
              <a:t> 9431, 4022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139B2-6DCF-43A0-8FBC-A523500F522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56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68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590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52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439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606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590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794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94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75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86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487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9416F-0F32-4E1E-A734-A85249F6A7B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62857-9383-4845-BCE7-44688567D8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198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tYzaAF5IdQ" TargetMode="External"/><Relationship Id="rId2" Type="http://schemas.openxmlformats.org/officeDocument/2006/relationships/hyperlink" Target="https://www.youtube.com/watch?v=yrF7Ltphy0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/>
              <a:t>Tuesday 16</a:t>
            </a:r>
            <a:r>
              <a:rPr lang="en-GB" b="1" u="sng" baseline="30000" dirty="0" smtClean="0"/>
              <a:t>th</a:t>
            </a:r>
            <a:r>
              <a:rPr lang="en-GB" b="1" u="sng" dirty="0" smtClean="0"/>
              <a:t> June 2020</a:t>
            </a:r>
            <a:endParaRPr lang="en-GB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6600" dirty="0" smtClean="0"/>
              <a:t>Wednesday 17</a:t>
            </a:r>
            <a:r>
              <a:rPr lang="en-GB" sz="6600" baseline="30000" dirty="0" smtClean="0"/>
              <a:t>th</a:t>
            </a:r>
            <a:r>
              <a:rPr lang="en-GB" sz="6600" dirty="0" smtClean="0"/>
              <a:t> June 2020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342618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LO: To add four digit numbers with one exchange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Before starting today’s work, please make sure that you have had a go at all the work on the previous PowerPoint for Monday. It is really important that you attempt the reasoning questions as well as just calculations.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344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4944" y="437486"/>
            <a:ext cx="10517203" cy="46197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5057191"/>
            <a:ext cx="6327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the units column Rosie has had to add together 6 and 5. Together these two numbers add together to make 11. You cannot write two-digits in one-column so she has </a:t>
            </a:r>
            <a:r>
              <a:rPr lang="en-GB" dirty="0" smtClean="0">
                <a:solidFill>
                  <a:srgbClr val="FF0000"/>
                </a:solidFill>
              </a:rPr>
              <a:t>exchanged </a:t>
            </a:r>
            <a:r>
              <a:rPr lang="en-GB" dirty="0" smtClean="0"/>
              <a:t>ten units and put an extra counter in the tens column. This means there are now nine counters in the tens column and only one counter in the units column.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34669" y="4413380"/>
            <a:ext cx="22191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carry out these calculations using Rosie’s method. (Either draw it or use your own counters)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7790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Here are some videos to help you.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https://www.youtube.com/watch?v=yrF7Ltphy08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https://www.youtube.com/watch?v=xtYzaAF5IdQ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Now team up with a parent or a sibling to play this game.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If you are in school, you will not be able to have a partner close by but you can still do five or six calculations and then work out your score. Each member of year 4 can then compare their score to find a winner.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121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47" y="365125"/>
            <a:ext cx="7547502" cy="12497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126" y="1690688"/>
            <a:ext cx="2397987" cy="40196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5344" y="1456740"/>
            <a:ext cx="4088161" cy="17809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572" y="1843962"/>
            <a:ext cx="4848225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3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1885" y="275463"/>
            <a:ext cx="5949585" cy="25797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0280" y="3035170"/>
            <a:ext cx="10015008" cy="220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37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0502" y="447399"/>
            <a:ext cx="6054984" cy="4415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2955" y="447399"/>
            <a:ext cx="3876008" cy="593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038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016" y="1886744"/>
            <a:ext cx="1533525" cy="42291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385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LO: To add four digit numbers with more than one exchange</a:t>
            </a:r>
            <a:endParaRPr lang="en-GB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7240" y="2080353"/>
            <a:ext cx="9729322" cy="3387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1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027906"/>
            <a:ext cx="9393504" cy="27323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385" y="3681316"/>
            <a:ext cx="6442401" cy="2691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96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8970" y="1017037"/>
            <a:ext cx="3254829" cy="6736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Move to see a good answer.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9315" y="882731"/>
            <a:ext cx="4399293" cy="30174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3682" y="626025"/>
            <a:ext cx="1438275" cy="44862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743668" y="626025"/>
            <a:ext cx="2183363" cy="47866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8997" y="4077478"/>
            <a:ext cx="30231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Explore:</a:t>
            </a:r>
          </a:p>
          <a:p>
            <a:endParaRPr lang="en-GB" dirty="0"/>
          </a:p>
          <a:p>
            <a:r>
              <a:rPr lang="en-GB" dirty="0" smtClean="0"/>
              <a:t>Do you need to ever exchange two units, two tens, or two hundreds when you are adding two-digits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632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97" y="1027906"/>
            <a:ext cx="3038475" cy="3800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7349" y="564697"/>
            <a:ext cx="1521279" cy="5508874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5411755" y="522514"/>
            <a:ext cx="1623527" cy="57289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285584" y="1287624"/>
            <a:ext cx="1576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195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286</Words>
  <Application>Microsoft Office PowerPoint</Application>
  <PresentationFormat>Widescreen</PresentationFormat>
  <Paragraphs>27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Tuesday 16th June 2020</vt:lpstr>
      <vt:lpstr>LO: To add four digit numbers with one exchange</vt:lpstr>
      <vt:lpstr>PowerPoint Presentation</vt:lpstr>
      <vt:lpstr>Here are some videos to help you. </vt:lpstr>
      <vt:lpstr>PowerPoint Presentation</vt:lpstr>
      <vt:lpstr>PowerPoint Presentation</vt:lpstr>
      <vt:lpstr>PowerPoint Presentation</vt:lpstr>
      <vt:lpstr>Answers: </vt:lpstr>
      <vt:lpstr>LO: To add four digit numbers with more than one exchange</vt:lpstr>
      <vt:lpstr>PowerPoint Presentation</vt:lpstr>
      <vt:lpstr>Move to see a good answer.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16th June 2020</dc:title>
  <dc:creator>Joanna Tomsky</dc:creator>
  <cp:lastModifiedBy>Joanna Tomsky</cp:lastModifiedBy>
  <cp:revision>9</cp:revision>
  <dcterms:created xsi:type="dcterms:W3CDTF">2020-06-16T08:25:14Z</dcterms:created>
  <dcterms:modified xsi:type="dcterms:W3CDTF">2020-06-16T10:22:20Z</dcterms:modified>
</cp:coreProperties>
</file>