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8" r:id="rId3"/>
    <p:sldId id="257" r:id="rId4"/>
    <p:sldId id="262" r:id="rId5"/>
    <p:sldId id="259" r:id="rId6"/>
    <p:sldId id="265" r:id="rId7"/>
    <p:sldId id="266" r:id="rId8"/>
    <p:sldId id="267" r:id="rId9"/>
    <p:sldId id="260" r:id="rId10"/>
    <p:sldId id="261" r:id="rId11"/>
    <p:sldId id="264" r:id="rId12"/>
    <p:sldId id="263" r:id="rId13"/>
    <p:sldId id="269"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94660"/>
  </p:normalViewPr>
  <p:slideViewPr>
    <p:cSldViewPr snapToGrid="0">
      <p:cViewPr varScale="1">
        <p:scale>
          <a:sx n="109" d="100"/>
          <a:sy n="109" d="100"/>
        </p:scale>
        <p:origin x="55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934D92-52F0-40F5-B3B5-E43652B5498C}" type="datetimeFigureOut">
              <a:rPr lang="en-GB" smtClean="0"/>
              <a:t>13/07/2020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273904-C6F0-42C8-A5E1-7A2A7B89BFB2}" type="slidenum">
              <a:rPr lang="en-GB" smtClean="0"/>
              <a:t>‹#›</a:t>
            </a:fld>
            <a:endParaRPr lang="en-GB"/>
          </a:p>
        </p:txBody>
      </p:sp>
    </p:spTree>
    <p:extLst>
      <p:ext uri="{BB962C8B-B14F-4D97-AF65-F5344CB8AC3E}">
        <p14:creationId xmlns:p14="http://schemas.microsoft.com/office/powerpoint/2010/main" val="2127886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1</a:t>
            </a:fld>
            <a:endParaRPr lang="en-GB"/>
          </a:p>
        </p:txBody>
      </p:sp>
    </p:spTree>
    <p:extLst>
      <p:ext uri="{BB962C8B-B14F-4D97-AF65-F5344CB8AC3E}">
        <p14:creationId xmlns:p14="http://schemas.microsoft.com/office/powerpoint/2010/main" val="42691459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Whole class discussion.  What </a:t>
            </a:r>
            <a:r>
              <a:rPr lang="en-GB" baseline="0" dirty="0" smtClean="0"/>
              <a:t> might the  beginning of the word rectilinear mean?  </a:t>
            </a:r>
            <a:r>
              <a:rPr lang="en-GB" baseline="0" dirty="0" smtClean="0"/>
              <a:t>(Answer: a </a:t>
            </a:r>
            <a:r>
              <a:rPr lang="en-GB" baseline="0" dirty="0" smtClean="0"/>
              <a:t>shape made up of lines that meet at right angles.) </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2</a:t>
            </a:fld>
            <a:endParaRPr lang="en-GB"/>
          </a:p>
        </p:txBody>
      </p:sp>
    </p:spTree>
    <p:extLst>
      <p:ext uri="{BB962C8B-B14F-4D97-AF65-F5344CB8AC3E}">
        <p14:creationId xmlns:p14="http://schemas.microsoft.com/office/powerpoint/2010/main" val="4139444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Copy definition. </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3</a:t>
            </a:fld>
            <a:endParaRPr lang="en-GB"/>
          </a:p>
        </p:txBody>
      </p:sp>
    </p:spTree>
    <p:extLst>
      <p:ext uri="{BB962C8B-B14F-4D97-AF65-F5344CB8AC3E}">
        <p14:creationId xmlns:p14="http://schemas.microsoft.com/office/powerpoint/2010/main" val="34573998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Give children 4 cut out rectangles. They cut them out neatly quickly and explore different rectilinear</a:t>
            </a:r>
            <a:r>
              <a:rPr lang="en-GB" baseline="0" dirty="0" smtClean="0"/>
              <a:t> shapes that they could make. Everyone in pairs. </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4</a:t>
            </a:fld>
            <a:endParaRPr lang="en-GB"/>
          </a:p>
        </p:txBody>
      </p:sp>
    </p:spTree>
    <p:extLst>
      <p:ext uri="{BB962C8B-B14F-4D97-AF65-F5344CB8AC3E}">
        <p14:creationId xmlns:p14="http://schemas.microsoft.com/office/powerpoint/2010/main" val="886629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Remind</a:t>
            </a:r>
            <a:r>
              <a:rPr lang="en-GB" baseline="0" dirty="0" smtClean="0"/>
              <a:t> them of what perimeter means. To start with we can just find perimeter by counting squares. Get different children up to count the perimeter of these squares and model on board how to set this out. </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5</a:t>
            </a:fld>
            <a:endParaRPr lang="en-GB"/>
          </a:p>
        </p:txBody>
      </p:sp>
    </p:spTree>
    <p:extLst>
      <p:ext uri="{BB962C8B-B14F-4D97-AF65-F5344CB8AC3E}">
        <p14:creationId xmlns:p14="http://schemas.microsoft.com/office/powerpoint/2010/main" val="13210954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Another model oh how to set this out. </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6</a:t>
            </a:fld>
            <a:endParaRPr lang="en-GB"/>
          </a:p>
        </p:txBody>
      </p:sp>
    </p:spTree>
    <p:extLst>
      <p:ext uri="{BB962C8B-B14F-4D97-AF65-F5344CB8AC3E}">
        <p14:creationId xmlns:p14="http://schemas.microsoft.com/office/powerpoint/2010/main" val="2454089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LA/ MA</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7</a:t>
            </a:fld>
            <a:endParaRPr lang="en-GB"/>
          </a:p>
        </p:txBody>
      </p:sp>
    </p:spTree>
    <p:extLst>
      <p:ext uri="{BB962C8B-B14F-4D97-AF65-F5344CB8AC3E}">
        <p14:creationId xmlns:p14="http://schemas.microsoft.com/office/powerpoint/2010/main" val="7682996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Ma/HA</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8</a:t>
            </a:fld>
            <a:endParaRPr lang="en-GB"/>
          </a:p>
        </p:txBody>
      </p:sp>
    </p:spTree>
    <p:extLst>
      <p:ext uri="{BB962C8B-B14F-4D97-AF65-F5344CB8AC3E}">
        <p14:creationId xmlns:p14="http://schemas.microsoft.com/office/powerpoint/2010/main" val="35271098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Process: find the perimeter</a:t>
            </a:r>
            <a:r>
              <a:rPr lang="en-GB" baseline="0" dirty="0" smtClean="0"/>
              <a:t> of each shape, compare and order.</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9</a:t>
            </a:fld>
            <a:endParaRPr lang="en-GB"/>
          </a:p>
        </p:txBody>
      </p:sp>
    </p:spTree>
    <p:extLst>
      <p:ext uri="{BB962C8B-B14F-4D97-AF65-F5344CB8AC3E}">
        <p14:creationId xmlns:p14="http://schemas.microsoft.com/office/powerpoint/2010/main" val="2758542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 extension</a:t>
            </a:r>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10</a:t>
            </a:fld>
            <a:endParaRPr lang="en-GB"/>
          </a:p>
        </p:txBody>
      </p:sp>
    </p:spTree>
    <p:extLst>
      <p:ext uri="{BB962C8B-B14F-4D97-AF65-F5344CB8AC3E}">
        <p14:creationId xmlns:p14="http://schemas.microsoft.com/office/powerpoint/2010/main" val="21285021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9273904-C6F0-42C8-A5E1-7A2A7B89BFB2}" type="slidenum">
              <a:rPr lang="en-GB" smtClean="0"/>
              <a:t>12</a:t>
            </a:fld>
            <a:endParaRPr lang="en-GB"/>
          </a:p>
        </p:txBody>
      </p:sp>
    </p:spTree>
    <p:extLst>
      <p:ext uri="{BB962C8B-B14F-4D97-AF65-F5344CB8AC3E}">
        <p14:creationId xmlns:p14="http://schemas.microsoft.com/office/powerpoint/2010/main" val="1527943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99F0E79-F637-4EA9-BF8E-C3291B66E961}"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7967202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9F0E79-F637-4EA9-BF8E-C3291B66E961}"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17591400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9F0E79-F637-4EA9-BF8E-C3291B66E961}"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11564679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99F0E79-F637-4EA9-BF8E-C3291B66E961}"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668732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99F0E79-F637-4EA9-BF8E-C3291B66E961}" type="datetimeFigureOut">
              <a:rPr lang="en-GB" smtClean="0"/>
              <a:t>13/07/2020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1708940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99F0E79-F637-4EA9-BF8E-C3291B66E961}" type="datetimeFigureOut">
              <a:rPr lang="en-GB" smtClean="0"/>
              <a:t>13/07/2020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30957125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9F0E79-F637-4EA9-BF8E-C3291B66E961}" type="datetimeFigureOut">
              <a:rPr lang="en-GB" smtClean="0"/>
              <a:t>13/07/2020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4833081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9F0E79-F637-4EA9-BF8E-C3291B66E961}"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3976998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9F0E79-F637-4EA9-BF8E-C3291B66E961}" type="datetimeFigureOut">
              <a:rPr lang="en-GB" smtClean="0"/>
              <a:t>13/07/2020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898688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9F0E79-F637-4EA9-BF8E-C3291B66E961}"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40129311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99F0E79-F637-4EA9-BF8E-C3291B66E961}" type="datetimeFigureOut">
              <a:rPr lang="en-GB" smtClean="0"/>
              <a:t>13/07/2020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F13DD4-DE90-462B-A975-7A571EE46C50}" type="slidenum">
              <a:rPr lang="en-GB" smtClean="0"/>
              <a:t>‹#›</a:t>
            </a:fld>
            <a:endParaRPr lang="en-GB"/>
          </a:p>
        </p:txBody>
      </p:sp>
    </p:spTree>
    <p:extLst>
      <p:ext uri="{BB962C8B-B14F-4D97-AF65-F5344CB8AC3E}">
        <p14:creationId xmlns:p14="http://schemas.microsoft.com/office/powerpoint/2010/main" val="3029275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9F0E79-F637-4EA9-BF8E-C3291B66E961}" type="datetimeFigureOut">
              <a:rPr lang="en-GB" smtClean="0"/>
              <a:t>13/07/2020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F13DD4-DE90-462B-A975-7A571EE46C50}" type="slidenum">
              <a:rPr lang="en-GB" smtClean="0"/>
              <a:t>‹#›</a:t>
            </a:fld>
            <a:endParaRPr lang="en-GB"/>
          </a:p>
        </p:txBody>
      </p:sp>
    </p:spTree>
    <p:extLst>
      <p:ext uri="{BB962C8B-B14F-4D97-AF65-F5344CB8AC3E}">
        <p14:creationId xmlns:p14="http://schemas.microsoft.com/office/powerpoint/2010/main" val="5595430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987892"/>
            <a:ext cx="9144000" cy="2387600"/>
          </a:xfrm>
        </p:spPr>
        <p:txBody>
          <a:bodyPr/>
          <a:lstStyle/>
          <a:p>
            <a:r>
              <a:rPr lang="en-GB" b="1" dirty="0" smtClean="0">
                <a:latin typeface="Comic Sans MS" panose="030F0702030302020204" pitchFamily="66" charset="0"/>
              </a:rPr>
              <a:t>Week 12 </a:t>
            </a:r>
            <a:br>
              <a:rPr lang="en-GB" b="1" dirty="0" smtClean="0">
                <a:latin typeface="Comic Sans MS" panose="030F0702030302020204" pitchFamily="66" charset="0"/>
              </a:rPr>
            </a:br>
            <a:r>
              <a:rPr lang="en-GB" sz="3200" b="1" dirty="0" smtClean="0">
                <a:latin typeface="Comic Sans MS" panose="030F0702030302020204" pitchFamily="66" charset="0"/>
              </a:rPr>
              <a:t>Monday</a:t>
            </a:r>
            <a:endParaRPr lang="en-GB" b="1" dirty="0">
              <a:latin typeface="Comic Sans MS" panose="030F0702030302020204" pitchFamily="66" charset="0"/>
            </a:endParaRPr>
          </a:p>
        </p:txBody>
      </p:sp>
      <p:sp>
        <p:nvSpPr>
          <p:cNvPr id="3" name="Subtitle 2"/>
          <p:cNvSpPr>
            <a:spLocks noGrp="1"/>
          </p:cNvSpPr>
          <p:nvPr>
            <p:ph type="subTitle" idx="1"/>
          </p:nvPr>
        </p:nvSpPr>
        <p:spPr>
          <a:ln>
            <a:noFill/>
          </a:ln>
        </p:spPr>
        <p:txBody>
          <a:bodyPr>
            <a:normAutofit/>
          </a:bodyPr>
          <a:lstStyle/>
          <a:p>
            <a:r>
              <a:rPr lang="en-GB" sz="4400" dirty="0" smtClean="0">
                <a:latin typeface="Comic Sans MS" panose="030F0702030302020204" pitchFamily="66" charset="0"/>
              </a:rPr>
              <a:t>L.O</a:t>
            </a:r>
            <a:r>
              <a:rPr lang="en-GB" sz="4400" dirty="0" smtClean="0">
                <a:latin typeface="Comic Sans MS" panose="030F0702030302020204" pitchFamily="66" charset="0"/>
              </a:rPr>
              <a:t>: To calculate the perimeter of rectilinear shapes.</a:t>
            </a:r>
            <a:endParaRPr lang="en-GB" sz="4400" dirty="0">
              <a:latin typeface="Comic Sans MS" panose="030F0702030302020204" pitchFamily="66" charset="0"/>
            </a:endParaRPr>
          </a:p>
        </p:txBody>
      </p:sp>
      <p:sp>
        <p:nvSpPr>
          <p:cNvPr id="4" name="TextBox 3"/>
          <p:cNvSpPr txBox="1"/>
          <p:nvPr/>
        </p:nvSpPr>
        <p:spPr>
          <a:xfrm>
            <a:off x="9809284" y="64562"/>
            <a:ext cx="2312377" cy="923330"/>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en-GB" dirty="0" smtClean="0"/>
              <a:t>There is squared paper to download for this learning.</a:t>
            </a:r>
            <a:endParaRPr lang="en-GB" dirty="0"/>
          </a:p>
        </p:txBody>
      </p:sp>
    </p:spTree>
    <p:extLst>
      <p:ext uri="{BB962C8B-B14F-4D97-AF65-F5344CB8AC3E}">
        <p14:creationId xmlns:p14="http://schemas.microsoft.com/office/powerpoint/2010/main" val="457042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Perimeter? </a:t>
            </a:r>
            <a:endParaRPr lang="en-GB" dirty="0"/>
          </a:p>
        </p:txBody>
      </p:sp>
      <p:sp>
        <p:nvSpPr>
          <p:cNvPr id="3" name="Content Placeholder 2"/>
          <p:cNvSpPr>
            <a:spLocks noGrp="1"/>
          </p:cNvSpPr>
          <p:nvPr>
            <p:ph idx="1"/>
          </p:nvPr>
        </p:nvSpPr>
        <p:spPr/>
        <p:txBody>
          <a:bodyPr>
            <a:normAutofit/>
          </a:bodyPr>
          <a:lstStyle/>
          <a:p>
            <a:pPr marL="0" indent="0">
              <a:buNone/>
            </a:pPr>
            <a:r>
              <a:rPr lang="en-GB" sz="6000" dirty="0" smtClean="0"/>
              <a:t>How can we find perimeter?</a:t>
            </a:r>
          </a:p>
          <a:p>
            <a:pPr marL="0" indent="0">
              <a:buNone/>
            </a:pPr>
            <a:endParaRPr lang="en-GB" sz="6000" dirty="0" smtClean="0"/>
          </a:p>
          <a:p>
            <a:pPr marL="0" indent="0">
              <a:buNone/>
            </a:pPr>
            <a:r>
              <a:rPr lang="en-GB" sz="6000" dirty="0" smtClean="0"/>
              <a:t>What does the word ‘rectilinear’ mean?</a:t>
            </a:r>
            <a:endParaRPr lang="en-GB" sz="6000" dirty="0"/>
          </a:p>
        </p:txBody>
      </p:sp>
    </p:spTree>
    <p:extLst>
      <p:ext uri="{BB962C8B-B14F-4D97-AF65-F5344CB8AC3E}">
        <p14:creationId xmlns:p14="http://schemas.microsoft.com/office/powerpoint/2010/main" val="2873988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2353213" y="662501"/>
            <a:ext cx="7439866" cy="5587251"/>
          </a:xfrm>
          <a:prstGeom prst="rect">
            <a:avLst/>
          </a:prstGeom>
        </p:spPr>
      </p:pic>
    </p:spTree>
    <p:extLst>
      <p:ext uri="{BB962C8B-B14F-4D97-AF65-F5344CB8AC3E}">
        <p14:creationId xmlns:p14="http://schemas.microsoft.com/office/powerpoint/2010/main" val="3978905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shape made up of straight lines. (Made up of rectangles.) </a:t>
            </a:r>
            <a:endParaRPr lang="en-GB" dirty="0"/>
          </a:p>
        </p:txBody>
      </p:sp>
      <p:pic>
        <p:nvPicPr>
          <p:cNvPr id="4" name="Content Placeholder 3"/>
          <p:cNvPicPr>
            <a:picLocks noGrp="1" noChangeAspect="1"/>
          </p:cNvPicPr>
          <p:nvPr>
            <p:ph idx="1"/>
          </p:nvPr>
        </p:nvPicPr>
        <p:blipFill>
          <a:blip r:embed="rId3"/>
          <a:stretch>
            <a:fillRect/>
          </a:stretch>
        </p:blipFill>
        <p:spPr>
          <a:xfrm>
            <a:off x="1084168" y="2296600"/>
            <a:ext cx="9096671" cy="4010071"/>
          </a:xfrm>
          <a:prstGeom prst="rect">
            <a:avLst/>
          </a:prstGeom>
        </p:spPr>
      </p:pic>
    </p:spTree>
    <p:extLst>
      <p:ext uri="{BB962C8B-B14F-4D97-AF65-F5344CB8AC3E}">
        <p14:creationId xmlns:p14="http://schemas.microsoft.com/office/powerpoint/2010/main" val="18465246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251106" y="157723"/>
            <a:ext cx="11662894" cy="5234547"/>
          </a:xfrm>
          <a:prstGeom prst="rect">
            <a:avLst/>
          </a:prstGeom>
        </p:spPr>
      </p:pic>
      <p:sp>
        <p:nvSpPr>
          <p:cNvPr id="2" name="TextBox 1"/>
          <p:cNvSpPr txBox="1"/>
          <p:nvPr/>
        </p:nvSpPr>
        <p:spPr>
          <a:xfrm>
            <a:off x="386861" y="5635869"/>
            <a:ext cx="2954216" cy="36933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dirty="0" smtClean="0"/>
              <a:t>Each square represents 1cm.</a:t>
            </a:r>
            <a:endParaRPr lang="en-GB" dirty="0"/>
          </a:p>
        </p:txBody>
      </p:sp>
    </p:spTree>
    <p:extLst>
      <p:ext uri="{BB962C8B-B14F-4D97-AF65-F5344CB8AC3E}">
        <p14:creationId xmlns:p14="http://schemas.microsoft.com/office/powerpoint/2010/main" val="41385238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 y="167295"/>
            <a:ext cx="8783516" cy="6587638"/>
          </a:xfrm>
          <a:prstGeom prst="rect">
            <a:avLst/>
          </a:prstGeom>
        </p:spPr>
      </p:pic>
      <p:sp>
        <p:nvSpPr>
          <p:cNvPr id="3" name="Rectangle 2"/>
          <p:cNvSpPr/>
          <p:nvPr/>
        </p:nvSpPr>
        <p:spPr>
          <a:xfrm>
            <a:off x="7139354" y="4950069"/>
            <a:ext cx="1644161" cy="18048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01158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7974623" cy="1325563"/>
          </a:xfrm>
        </p:spPr>
        <p:txBody>
          <a:bodyPr/>
          <a:lstStyle/>
          <a:p>
            <a:r>
              <a:rPr lang="en-GB" dirty="0" smtClean="0"/>
              <a:t>Find the perimeter of each shape:</a:t>
            </a:r>
            <a:endParaRPr lang="en-GB" dirty="0"/>
          </a:p>
        </p:txBody>
      </p:sp>
      <p:pic>
        <p:nvPicPr>
          <p:cNvPr id="5" name="Content Placeholder 4"/>
          <p:cNvPicPr>
            <a:picLocks noGrp="1" noChangeAspect="1"/>
          </p:cNvPicPr>
          <p:nvPr>
            <p:ph idx="1"/>
          </p:nvPr>
        </p:nvPicPr>
        <p:blipFill rotWithShape="1">
          <a:blip r:embed="rId3"/>
          <a:srcRect t="12954" r="3618"/>
          <a:stretch/>
        </p:blipFill>
        <p:spPr>
          <a:xfrm>
            <a:off x="448173" y="1151791"/>
            <a:ext cx="8200766" cy="5706209"/>
          </a:xfrm>
          <a:prstGeom prst="rect">
            <a:avLst/>
          </a:prstGeom>
        </p:spPr>
      </p:pic>
      <p:sp>
        <p:nvSpPr>
          <p:cNvPr id="4" name="TextBox 3"/>
          <p:cNvSpPr txBox="1"/>
          <p:nvPr/>
        </p:nvSpPr>
        <p:spPr>
          <a:xfrm>
            <a:off x="9161584" y="114300"/>
            <a:ext cx="2954216" cy="36933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dirty="0" smtClean="0"/>
              <a:t>Each square represents 1cm.</a:t>
            </a:r>
            <a:endParaRPr lang="en-GB" dirty="0"/>
          </a:p>
        </p:txBody>
      </p:sp>
    </p:spTree>
    <p:extLst>
      <p:ext uri="{BB962C8B-B14F-4D97-AF65-F5344CB8AC3E}">
        <p14:creationId xmlns:p14="http://schemas.microsoft.com/office/powerpoint/2010/main" val="16369388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 y="0"/>
            <a:ext cx="9907203" cy="6233746"/>
          </a:xfrm>
          <a:prstGeom prst="rect">
            <a:avLst/>
          </a:prstGeom>
        </p:spPr>
      </p:pic>
      <p:sp>
        <p:nvSpPr>
          <p:cNvPr id="5" name="TextBox 4"/>
          <p:cNvSpPr txBox="1"/>
          <p:nvPr/>
        </p:nvSpPr>
        <p:spPr>
          <a:xfrm>
            <a:off x="9161584" y="114300"/>
            <a:ext cx="2954216" cy="36933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en-GB" dirty="0" smtClean="0"/>
              <a:t>Each square represents 2ft.</a:t>
            </a:r>
            <a:endParaRPr lang="en-GB" dirty="0"/>
          </a:p>
        </p:txBody>
      </p:sp>
    </p:spTree>
    <p:extLst>
      <p:ext uri="{BB962C8B-B14F-4D97-AF65-F5344CB8AC3E}">
        <p14:creationId xmlns:p14="http://schemas.microsoft.com/office/powerpoint/2010/main" val="31007038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rotWithShape="1">
          <a:blip r:embed="rId3"/>
          <a:srcRect t="18307"/>
          <a:stretch/>
        </p:blipFill>
        <p:spPr>
          <a:xfrm>
            <a:off x="305640" y="1310053"/>
            <a:ext cx="11780911" cy="4216687"/>
          </a:xfrm>
          <a:prstGeom prst="rect">
            <a:avLst/>
          </a:prstGeom>
        </p:spPr>
      </p:pic>
      <p:cxnSp>
        <p:nvCxnSpPr>
          <p:cNvPr id="5" name="Straight Connector 4"/>
          <p:cNvCxnSpPr/>
          <p:nvPr/>
        </p:nvCxnSpPr>
        <p:spPr>
          <a:xfrm>
            <a:off x="7860323" y="5328139"/>
            <a:ext cx="1626577"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7860323" y="5436577"/>
            <a:ext cx="1626577"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68109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 y="1526540"/>
            <a:ext cx="12137673" cy="2526714"/>
          </a:xfrm>
          <a:prstGeom prst="rect">
            <a:avLst/>
          </a:prstGeom>
        </p:spPr>
      </p:pic>
    </p:spTree>
    <p:extLst>
      <p:ext uri="{BB962C8B-B14F-4D97-AF65-F5344CB8AC3E}">
        <p14:creationId xmlns:p14="http://schemas.microsoft.com/office/powerpoint/2010/main" val="9601811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276198" y="64753"/>
            <a:ext cx="4815048" cy="6720067"/>
          </a:xfrm>
          <a:prstGeom prst="rect">
            <a:avLst/>
          </a:prstGeom>
        </p:spPr>
      </p:pic>
      <p:sp>
        <p:nvSpPr>
          <p:cNvPr id="5" name="Title 1"/>
          <p:cNvSpPr txBox="1">
            <a:spLocks/>
          </p:cNvSpPr>
          <p:nvPr/>
        </p:nvSpPr>
        <p:spPr>
          <a:xfrm>
            <a:off x="899746" y="0"/>
            <a:ext cx="9144000"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smtClean="0">
                <a:latin typeface="Comic Sans MS" panose="030F0702030302020204" pitchFamily="66" charset="0"/>
              </a:rPr>
              <a:t>Week 12 </a:t>
            </a:r>
            <a:br>
              <a:rPr lang="en-GB" b="1" dirty="0" smtClean="0">
                <a:latin typeface="Comic Sans MS" panose="030F0702030302020204" pitchFamily="66" charset="0"/>
              </a:rPr>
            </a:br>
            <a:r>
              <a:rPr lang="en-GB" sz="3200" b="1" dirty="0" smtClean="0">
                <a:latin typeface="Comic Sans MS" panose="030F0702030302020204" pitchFamily="66" charset="0"/>
              </a:rPr>
              <a:t>Tuesday</a:t>
            </a:r>
            <a:endParaRPr lang="en-GB" b="1" dirty="0">
              <a:latin typeface="Comic Sans MS" panose="030F0702030302020204" pitchFamily="66" charset="0"/>
            </a:endParaRPr>
          </a:p>
        </p:txBody>
      </p:sp>
    </p:spTree>
    <p:extLst>
      <p:ext uri="{BB962C8B-B14F-4D97-AF65-F5344CB8AC3E}">
        <p14:creationId xmlns:p14="http://schemas.microsoft.com/office/powerpoint/2010/main" val="42215297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167055" y="73506"/>
            <a:ext cx="5460022" cy="6755027"/>
          </a:xfrm>
          <a:prstGeom prst="rect">
            <a:avLst/>
          </a:prstGeom>
        </p:spPr>
      </p:pic>
    </p:spTree>
    <p:extLst>
      <p:ext uri="{BB962C8B-B14F-4D97-AF65-F5344CB8AC3E}">
        <p14:creationId xmlns:p14="http://schemas.microsoft.com/office/powerpoint/2010/main" val="2079463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825625"/>
            <a:ext cx="12192000" cy="4351338"/>
          </a:xfrm>
        </p:spPr>
        <p:txBody>
          <a:bodyPr>
            <a:normAutofit/>
          </a:bodyPr>
          <a:lstStyle/>
          <a:p>
            <a:pPr marL="0" indent="0">
              <a:buNone/>
            </a:pPr>
            <a:r>
              <a:rPr lang="en-GB" sz="4800" b="1" u="sng" dirty="0" smtClean="0"/>
              <a:t>L.O</a:t>
            </a:r>
            <a:r>
              <a:rPr lang="en-GB" sz="4800" b="1" u="sng" dirty="0" smtClean="0"/>
              <a:t>: To solve problems relating </a:t>
            </a:r>
            <a:r>
              <a:rPr lang="en-GB" sz="4800" b="1" u="sng" dirty="0" smtClean="0"/>
              <a:t>to perimeter.</a:t>
            </a:r>
            <a:endParaRPr lang="en-GB" sz="4800" b="1" u="sng" dirty="0"/>
          </a:p>
        </p:txBody>
      </p:sp>
      <p:sp>
        <p:nvSpPr>
          <p:cNvPr id="5" name="Title 1"/>
          <p:cNvSpPr txBox="1">
            <a:spLocks/>
          </p:cNvSpPr>
          <p:nvPr/>
        </p:nvSpPr>
        <p:spPr>
          <a:xfrm>
            <a:off x="899746" y="-67185"/>
            <a:ext cx="9144000"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smtClean="0">
                <a:latin typeface="Comic Sans MS" panose="030F0702030302020204" pitchFamily="66" charset="0"/>
              </a:rPr>
              <a:t>Week 12 </a:t>
            </a:r>
            <a:br>
              <a:rPr lang="en-GB" b="1" dirty="0" smtClean="0">
                <a:latin typeface="Comic Sans MS" panose="030F0702030302020204" pitchFamily="66" charset="0"/>
              </a:rPr>
            </a:br>
            <a:r>
              <a:rPr lang="en-GB" sz="3200" b="1" dirty="0" smtClean="0">
                <a:latin typeface="Comic Sans MS" panose="030F0702030302020204" pitchFamily="66" charset="0"/>
              </a:rPr>
              <a:t>Wednesday</a:t>
            </a:r>
            <a:endParaRPr lang="en-GB" b="1" dirty="0">
              <a:latin typeface="Comic Sans MS" panose="030F0702030302020204" pitchFamily="66" charset="0"/>
            </a:endParaRPr>
          </a:p>
        </p:txBody>
      </p:sp>
    </p:spTree>
    <p:extLst>
      <p:ext uri="{BB962C8B-B14F-4D97-AF65-F5344CB8AC3E}">
        <p14:creationId xmlns:p14="http://schemas.microsoft.com/office/powerpoint/2010/main" val="703773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 y="-1"/>
            <a:ext cx="7674765" cy="6858001"/>
          </a:xfrm>
          <a:prstGeom prst="rect">
            <a:avLst/>
          </a:prstGeom>
        </p:spPr>
      </p:pic>
    </p:spTree>
    <p:extLst>
      <p:ext uri="{BB962C8B-B14F-4D97-AF65-F5344CB8AC3E}">
        <p14:creationId xmlns:p14="http://schemas.microsoft.com/office/powerpoint/2010/main" val="8874989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228</Words>
  <Application>Microsoft Office PowerPoint</Application>
  <PresentationFormat>Widescreen</PresentationFormat>
  <Paragraphs>35</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Week 12  Monday</vt:lpstr>
      <vt:lpstr>What is Perimeter? </vt:lpstr>
      <vt:lpstr>PowerPoint Presentation</vt:lpstr>
      <vt:lpstr>A shape made up of straight lines. (Made up of rectangles.) </vt:lpstr>
      <vt:lpstr>PowerPoint Presentation</vt:lpstr>
      <vt:lpstr>PowerPoint Presentation</vt:lpstr>
      <vt:lpstr>Find the perimeter of each shape: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2.12.2019</dc:title>
  <dc:creator>Joanna Tomsky</dc:creator>
  <cp:lastModifiedBy>Rianne Foster</cp:lastModifiedBy>
  <cp:revision>8</cp:revision>
  <dcterms:created xsi:type="dcterms:W3CDTF">2019-11-29T15:02:26Z</dcterms:created>
  <dcterms:modified xsi:type="dcterms:W3CDTF">2020-07-13T08:28:29Z</dcterms:modified>
</cp:coreProperties>
</file>