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11"/>
  </p:notes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go="http://customooxmlschemas.google.com/" r:id="rId14" roundtripDataSignature="AMtx7milV4deop9HVc1Xga4HjvBTS0i7y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674"/>
  </p:normalViewPr>
  <p:slideViewPr>
    <p:cSldViewPr snapToGrid="0" snapToObjects="1">
      <p:cViewPr varScale="1">
        <p:scale>
          <a:sx n="109" d="100"/>
          <a:sy n="109" d="100"/>
        </p:scale>
        <p:origin x="6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
        <p:cNvGrpSpPr/>
        <p:nvPr/>
      </p:nvGrpSpPr>
      <p:grpSpPr>
        <a:xfrm>
          <a:off x="0" y="0"/>
          <a:ext cx="0" cy="0"/>
          <a:chOff x="0" y="0"/>
          <a:chExt cx="0" cy="0"/>
        </a:xfrm>
      </p:grpSpPr>
      <p:sp>
        <p:nvSpPr>
          <p:cNvPr id="79" name="Google Shape;79;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0" name="Google Shape;80;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6" name="Google Shape;86;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2" name="Google Shape;92;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0" name="Google Shape;100;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7" name="Google Shape;107;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3" name="Google Shape;143;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0" name="Google Shape;150;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11"/>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Autofit/>
          </a:bodyPr>
          <a:lstStyle>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1"/>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Autofit/>
          </a:bodyPr>
          <a:lstStyle>
            <a:lvl1pPr marR="0" lvl="0" algn="ctr" rtl="0">
              <a:lnSpc>
                <a:spcPct val="90000"/>
              </a:lnSpc>
              <a:spcBef>
                <a:spcPts val="10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1pPr>
            <a:lvl2pPr marR="0" lvl="1" algn="ctr"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2pPr>
            <a:lvl3pPr marR="0" lvl="2" algn="ctr"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3pPr>
            <a:lvl4pPr marR="0" lvl="3"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4pPr>
            <a:lvl5pPr marR="0" lvl="4"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5pPr>
            <a:lvl6pPr marR="0" lvl="5"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6pPr>
            <a:lvl7pPr marR="0" lvl="6"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7pPr>
            <a:lvl8pPr marR="0" lvl="7"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8pPr>
            <a:lvl9pPr marR="0" lvl="8"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9pPr>
          </a:lstStyle>
          <a:p>
            <a:endParaRPr/>
          </a:p>
        </p:txBody>
      </p:sp>
      <p:sp>
        <p:nvSpPr>
          <p:cNvPr id="12" name="Google Shape;12;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b="0" i="0" u="none" strike="noStrike" cap="none">
                <a:solidFill>
                  <a:schemeClr val="dk1"/>
                </a:solidFill>
                <a:latin typeface="Calibri"/>
                <a:ea typeface="Calibri"/>
                <a:cs typeface="Calibri"/>
                <a:sym typeface="Calibri"/>
              </a:defRPr>
            </a:lvl1pPr>
            <a:lvl2pPr marL="0" marR="0" lvl="1" indent="0" algn="l" rtl="0">
              <a:spcBef>
                <a:spcPts val="0"/>
              </a:spcBef>
              <a:buNone/>
              <a:defRPr sz="1800" b="0" i="0" u="none" strike="noStrike" cap="none">
                <a:solidFill>
                  <a:schemeClr val="dk1"/>
                </a:solidFill>
                <a:latin typeface="Calibri"/>
                <a:ea typeface="Calibri"/>
                <a:cs typeface="Calibri"/>
                <a:sym typeface="Calibri"/>
              </a:defRPr>
            </a:lvl2pPr>
            <a:lvl3pPr marL="0" marR="0" lvl="2" indent="0" algn="l" rtl="0">
              <a:spcBef>
                <a:spcPts val="0"/>
              </a:spcBef>
              <a:buNone/>
              <a:defRPr sz="1800" b="0" i="0" u="none" strike="noStrike" cap="none">
                <a:solidFill>
                  <a:schemeClr val="dk1"/>
                </a:solidFill>
                <a:latin typeface="Calibri"/>
                <a:ea typeface="Calibri"/>
                <a:cs typeface="Calibri"/>
                <a:sym typeface="Calibri"/>
              </a:defRPr>
            </a:lvl3pPr>
            <a:lvl4pPr marL="0" marR="0" lvl="3" indent="0" algn="l" rtl="0">
              <a:spcBef>
                <a:spcPts val="0"/>
              </a:spcBef>
              <a:buNone/>
              <a:defRPr sz="1800" b="0" i="0" u="none" strike="noStrike" cap="none">
                <a:solidFill>
                  <a:schemeClr val="dk1"/>
                </a:solidFill>
                <a:latin typeface="Calibri"/>
                <a:ea typeface="Calibri"/>
                <a:cs typeface="Calibri"/>
                <a:sym typeface="Calibri"/>
              </a:defRPr>
            </a:lvl4pPr>
            <a:lvl5pPr marL="0" marR="0" lvl="4" indent="0" algn="l" rtl="0">
              <a:spcBef>
                <a:spcPts val="0"/>
              </a:spcBef>
              <a:buNone/>
              <a:defRPr sz="1800" b="0" i="0" u="none" strike="noStrike" cap="none">
                <a:solidFill>
                  <a:schemeClr val="dk1"/>
                </a:solidFill>
                <a:latin typeface="Calibri"/>
                <a:ea typeface="Calibri"/>
                <a:cs typeface="Calibri"/>
                <a:sym typeface="Calibri"/>
              </a:defRPr>
            </a:lvl5pPr>
            <a:lvl6pPr marL="0" marR="0" lvl="5" indent="0" algn="l" rtl="0">
              <a:spcBef>
                <a:spcPts val="0"/>
              </a:spcBef>
              <a:buNone/>
              <a:defRPr sz="1800" b="0" i="0" u="none" strike="noStrike" cap="none">
                <a:solidFill>
                  <a:schemeClr val="dk1"/>
                </a:solidFill>
                <a:latin typeface="Calibri"/>
                <a:ea typeface="Calibri"/>
                <a:cs typeface="Calibri"/>
                <a:sym typeface="Calibri"/>
              </a:defRPr>
            </a:lvl6pPr>
            <a:lvl7pPr marL="0" marR="0" lvl="6" indent="0" algn="l" rtl="0">
              <a:spcBef>
                <a:spcPts val="0"/>
              </a:spcBef>
              <a:buNone/>
              <a:defRPr sz="1800" b="0" i="0" u="none" strike="noStrike" cap="none">
                <a:solidFill>
                  <a:schemeClr val="dk1"/>
                </a:solidFill>
                <a:latin typeface="Calibri"/>
                <a:ea typeface="Calibri"/>
                <a:cs typeface="Calibri"/>
                <a:sym typeface="Calibri"/>
              </a:defRPr>
            </a:lvl7pPr>
            <a:lvl8pPr marL="0" marR="0" lvl="7" indent="0" algn="l" rtl="0">
              <a:spcBef>
                <a:spcPts val="0"/>
              </a:spcBef>
              <a:buNone/>
              <a:defRPr sz="1800" b="0" i="0" u="none" strike="noStrike" cap="none">
                <a:solidFill>
                  <a:schemeClr val="dk1"/>
                </a:solidFill>
                <a:latin typeface="Calibri"/>
                <a:ea typeface="Calibri"/>
                <a:cs typeface="Calibri"/>
                <a:sym typeface="Calibri"/>
              </a:defRPr>
            </a:lvl8pPr>
            <a:lvl9pPr marL="0" marR="0" lvl="8" indent="0" algn="l" rtl="0">
              <a:spcBef>
                <a:spcPts val="0"/>
              </a:spcBef>
              <a:buNone/>
              <a:defRPr sz="1800" b="0" i="0" u="none" strike="noStrike" cap="none">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5"/>
        <p:cNvGrpSpPr/>
        <p:nvPr/>
      </p:nvGrpSpPr>
      <p:grpSpPr>
        <a:xfrm>
          <a:off x="0" y="0"/>
          <a:ext cx="0" cy="0"/>
          <a:chOff x="0" y="0"/>
          <a:chExt cx="0" cy="0"/>
        </a:xfrm>
      </p:grpSpPr>
      <p:sp>
        <p:nvSpPr>
          <p:cNvPr id="16" name="Google Shape;16;p1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t" anchorCtr="0">
            <a:no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7" name="Google Shape;17;p12"/>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8" name="Google Shape;18;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9" name="Google Shape;19;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20" name="Google Shape;20;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1"/>
        <p:cNvGrpSpPr/>
        <p:nvPr/>
      </p:nvGrpSpPr>
      <p:grpSpPr>
        <a:xfrm>
          <a:off x="0" y="0"/>
          <a:ext cx="0" cy="0"/>
          <a:chOff x="0" y="0"/>
          <a:chExt cx="0" cy="0"/>
        </a:xfrm>
      </p:grpSpPr>
      <p:sp>
        <p:nvSpPr>
          <p:cNvPr id="22" name="Google Shape;22;p13"/>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Autofit/>
          </a:bodyPr>
          <a:lstStyle>
            <a:lvl1pPr marR="0" lvl="0" algn="l"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23" name="Google Shape;23;p13"/>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Autofit/>
          </a:bodyPr>
          <a:lstStyle>
            <a:lvl1pPr marL="457200" marR="0" lvl="0" indent="-228600" algn="l" rtl="0">
              <a:lnSpc>
                <a:spcPct val="90000"/>
              </a:lnSpc>
              <a:spcBef>
                <a:spcPts val="1000"/>
              </a:spcBef>
              <a:spcAft>
                <a:spcPts val="0"/>
              </a:spcAft>
              <a:buClr>
                <a:srgbClr val="888888"/>
              </a:buClr>
              <a:buSzPts val="2400"/>
              <a:buFont typeface="Arial"/>
              <a:buNone/>
              <a:defRPr sz="2400" b="0" i="0" u="none" strike="noStrike" cap="none">
                <a:solidFill>
                  <a:srgbClr val="888888"/>
                </a:solidFill>
                <a:latin typeface="Calibri"/>
                <a:ea typeface="Calibri"/>
                <a:cs typeface="Calibri"/>
                <a:sym typeface="Calibri"/>
              </a:defRPr>
            </a:lvl1pPr>
            <a:lvl2pPr marL="914400" marR="0" lvl="1" indent="-228600" algn="l" rtl="0">
              <a:lnSpc>
                <a:spcPct val="90000"/>
              </a:lnSpc>
              <a:spcBef>
                <a:spcPts val="500"/>
              </a:spcBef>
              <a:spcAft>
                <a:spcPts val="0"/>
              </a:spcAft>
              <a:buClr>
                <a:srgbClr val="888888"/>
              </a:buClr>
              <a:buSzPts val="2000"/>
              <a:buFont typeface="Arial"/>
              <a:buNone/>
              <a:defRPr sz="2000" b="0" i="0" u="none" strike="noStrike" cap="none">
                <a:solidFill>
                  <a:srgbClr val="888888"/>
                </a:solidFill>
                <a:latin typeface="Calibri"/>
                <a:ea typeface="Calibri"/>
                <a:cs typeface="Calibri"/>
                <a:sym typeface="Calibri"/>
              </a:defRPr>
            </a:lvl2pPr>
            <a:lvl3pPr marL="1371600" marR="0" lvl="2" indent="-228600" algn="l" rtl="0">
              <a:lnSpc>
                <a:spcPct val="90000"/>
              </a:lnSpc>
              <a:spcBef>
                <a:spcPts val="500"/>
              </a:spcBef>
              <a:spcAft>
                <a:spcPts val="0"/>
              </a:spcAft>
              <a:buClr>
                <a:srgbClr val="888888"/>
              </a:buClr>
              <a:buSzPts val="1800"/>
              <a:buFont typeface="Arial"/>
              <a:buNone/>
              <a:defRPr sz="1800" b="0" i="0" u="none" strike="noStrike" cap="none">
                <a:solidFill>
                  <a:srgbClr val="888888"/>
                </a:solidFill>
                <a:latin typeface="Calibri"/>
                <a:ea typeface="Calibri"/>
                <a:cs typeface="Calibri"/>
                <a:sym typeface="Calibri"/>
              </a:defRPr>
            </a:lvl3pPr>
            <a:lvl4pPr marL="1828800" marR="0" lvl="3" indent="-228600" algn="l" rtl="0">
              <a:lnSpc>
                <a:spcPct val="90000"/>
              </a:lnSpc>
              <a:spcBef>
                <a:spcPts val="500"/>
              </a:spcBef>
              <a:spcAft>
                <a:spcPts val="0"/>
              </a:spcAft>
              <a:buClr>
                <a:srgbClr val="888888"/>
              </a:buClr>
              <a:buSzPts val="1600"/>
              <a:buFont typeface="Arial"/>
              <a:buNone/>
              <a:defRPr sz="1600" b="0" i="0" u="none" strike="noStrike" cap="none">
                <a:solidFill>
                  <a:srgbClr val="888888"/>
                </a:solidFill>
                <a:latin typeface="Calibri"/>
                <a:ea typeface="Calibri"/>
                <a:cs typeface="Calibri"/>
                <a:sym typeface="Calibri"/>
              </a:defRPr>
            </a:lvl4pPr>
            <a:lvl5pPr marL="2286000" marR="0" lvl="4" indent="-228600" algn="l" rtl="0">
              <a:lnSpc>
                <a:spcPct val="90000"/>
              </a:lnSpc>
              <a:spcBef>
                <a:spcPts val="500"/>
              </a:spcBef>
              <a:spcAft>
                <a:spcPts val="0"/>
              </a:spcAft>
              <a:buClr>
                <a:srgbClr val="888888"/>
              </a:buClr>
              <a:buSzPts val="1600"/>
              <a:buFont typeface="Arial"/>
              <a:buNone/>
              <a:defRPr sz="1600" b="0" i="0" u="none" strike="noStrike" cap="none">
                <a:solidFill>
                  <a:srgbClr val="888888"/>
                </a:solidFill>
                <a:latin typeface="Calibri"/>
                <a:ea typeface="Calibri"/>
                <a:cs typeface="Calibri"/>
                <a:sym typeface="Calibri"/>
              </a:defRPr>
            </a:lvl5pPr>
            <a:lvl6pPr marL="2743200" marR="0" lvl="5" indent="-228600" algn="l" rtl="0">
              <a:lnSpc>
                <a:spcPct val="90000"/>
              </a:lnSpc>
              <a:spcBef>
                <a:spcPts val="500"/>
              </a:spcBef>
              <a:spcAft>
                <a:spcPts val="0"/>
              </a:spcAft>
              <a:buClr>
                <a:srgbClr val="888888"/>
              </a:buClr>
              <a:buSzPts val="1600"/>
              <a:buFont typeface="Arial"/>
              <a:buNone/>
              <a:defRPr sz="1600" b="0" i="0" u="none" strike="noStrike" cap="none">
                <a:solidFill>
                  <a:srgbClr val="888888"/>
                </a:solidFill>
                <a:latin typeface="Calibri"/>
                <a:ea typeface="Calibri"/>
                <a:cs typeface="Calibri"/>
                <a:sym typeface="Calibri"/>
              </a:defRPr>
            </a:lvl6pPr>
            <a:lvl7pPr marL="3200400" marR="0" lvl="6" indent="-228600" algn="l" rtl="0">
              <a:lnSpc>
                <a:spcPct val="90000"/>
              </a:lnSpc>
              <a:spcBef>
                <a:spcPts val="500"/>
              </a:spcBef>
              <a:spcAft>
                <a:spcPts val="0"/>
              </a:spcAft>
              <a:buClr>
                <a:srgbClr val="888888"/>
              </a:buClr>
              <a:buSzPts val="1600"/>
              <a:buFont typeface="Arial"/>
              <a:buNone/>
              <a:defRPr sz="1600" b="0" i="0" u="none" strike="noStrike" cap="none">
                <a:solidFill>
                  <a:srgbClr val="888888"/>
                </a:solidFill>
                <a:latin typeface="Calibri"/>
                <a:ea typeface="Calibri"/>
                <a:cs typeface="Calibri"/>
                <a:sym typeface="Calibri"/>
              </a:defRPr>
            </a:lvl7pPr>
            <a:lvl8pPr marL="3657600" marR="0" lvl="7" indent="-228600" algn="l" rtl="0">
              <a:lnSpc>
                <a:spcPct val="90000"/>
              </a:lnSpc>
              <a:spcBef>
                <a:spcPts val="500"/>
              </a:spcBef>
              <a:spcAft>
                <a:spcPts val="0"/>
              </a:spcAft>
              <a:buClr>
                <a:srgbClr val="888888"/>
              </a:buClr>
              <a:buSzPts val="1600"/>
              <a:buFont typeface="Arial"/>
              <a:buNone/>
              <a:defRPr sz="1600" b="0" i="0" u="none" strike="noStrike" cap="none">
                <a:solidFill>
                  <a:srgbClr val="888888"/>
                </a:solidFill>
                <a:latin typeface="Calibri"/>
                <a:ea typeface="Calibri"/>
                <a:cs typeface="Calibri"/>
                <a:sym typeface="Calibri"/>
              </a:defRPr>
            </a:lvl8pPr>
            <a:lvl9pPr marL="4114800" marR="0" lvl="8" indent="-228600" algn="l" rtl="0">
              <a:lnSpc>
                <a:spcPct val="90000"/>
              </a:lnSpc>
              <a:spcBef>
                <a:spcPts val="500"/>
              </a:spcBef>
              <a:spcAft>
                <a:spcPts val="0"/>
              </a:spcAft>
              <a:buClr>
                <a:srgbClr val="888888"/>
              </a:buClr>
              <a:buSzPts val="1600"/>
              <a:buFont typeface="Arial"/>
              <a:buNone/>
              <a:defRPr sz="1600" b="0" i="0" u="none" strike="noStrike" cap="none">
                <a:solidFill>
                  <a:srgbClr val="888888"/>
                </a:solidFill>
                <a:latin typeface="Calibri"/>
                <a:ea typeface="Calibri"/>
                <a:cs typeface="Calibri"/>
                <a:sym typeface="Calibri"/>
              </a:defRPr>
            </a:lvl9pPr>
          </a:lstStyle>
          <a:p>
            <a:endParaRPr/>
          </a:p>
        </p:txBody>
      </p:sp>
      <p:sp>
        <p:nvSpPr>
          <p:cNvPr id="24" name="Google Shape;24;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25" name="Google Shape;25;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26" name="Google Shape;26;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7"/>
        <p:cNvGrpSpPr/>
        <p:nvPr/>
      </p:nvGrpSpPr>
      <p:grpSpPr>
        <a:xfrm>
          <a:off x="0" y="0"/>
          <a:ext cx="0" cy="0"/>
          <a:chOff x="0" y="0"/>
          <a:chExt cx="0" cy="0"/>
        </a:xfrm>
      </p:grpSpPr>
      <p:sp>
        <p:nvSpPr>
          <p:cNvPr id="28" name="Google Shape;28;p1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t" anchorCtr="0">
            <a:no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29" name="Google Shape;29;p14"/>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30" name="Google Shape;30;p14"/>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31" name="Google Shape;31;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32" name="Google Shape;32;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33" name="Google Shape;33;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4"/>
        <p:cNvGrpSpPr/>
        <p:nvPr/>
      </p:nvGrpSpPr>
      <p:grpSpPr>
        <a:xfrm>
          <a:off x="0" y="0"/>
          <a:ext cx="0" cy="0"/>
          <a:chOff x="0" y="0"/>
          <a:chExt cx="0" cy="0"/>
        </a:xfrm>
      </p:grpSpPr>
      <p:sp>
        <p:nvSpPr>
          <p:cNvPr id="35" name="Google Shape;35;p15"/>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t" anchorCtr="0">
            <a:no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36" name="Google Shape;36;p15"/>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Autofit/>
          </a:bodyPr>
          <a:lstStyle>
            <a:lvl1pPr marL="457200" marR="0" lvl="0" indent="-228600" algn="l" rtl="0">
              <a:lnSpc>
                <a:spcPct val="90000"/>
              </a:lnSpc>
              <a:spcBef>
                <a:spcPts val="1000"/>
              </a:spcBef>
              <a:spcAft>
                <a:spcPts val="0"/>
              </a:spcAft>
              <a:buClr>
                <a:schemeClr val="dk1"/>
              </a:buClr>
              <a:buSzPts val="2400"/>
              <a:buFont typeface="Arial"/>
              <a:buNone/>
              <a:defRPr sz="2400" b="1" i="0" u="none" strike="noStrike" cap="none">
                <a:solidFill>
                  <a:schemeClr val="dk1"/>
                </a:solidFill>
                <a:latin typeface="Calibri"/>
                <a:ea typeface="Calibri"/>
                <a:cs typeface="Calibri"/>
                <a:sym typeface="Calibri"/>
              </a:defRPr>
            </a:lvl1pPr>
            <a:lvl2pPr marL="914400" marR="0" lvl="1" indent="-228600" algn="l" rtl="0">
              <a:lnSpc>
                <a:spcPct val="90000"/>
              </a:lnSpc>
              <a:spcBef>
                <a:spcPts val="500"/>
              </a:spcBef>
              <a:spcAft>
                <a:spcPts val="0"/>
              </a:spcAft>
              <a:buClr>
                <a:schemeClr val="dk1"/>
              </a:buClr>
              <a:buSzPts val="2000"/>
              <a:buFont typeface="Arial"/>
              <a:buNone/>
              <a:defRPr sz="2000" b="1" i="0" u="none" strike="noStrike" cap="none">
                <a:solidFill>
                  <a:schemeClr val="dk1"/>
                </a:solidFill>
                <a:latin typeface="Calibri"/>
                <a:ea typeface="Calibri"/>
                <a:cs typeface="Calibri"/>
                <a:sym typeface="Calibri"/>
              </a:defRPr>
            </a:lvl2pPr>
            <a:lvl3pPr marL="1371600" marR="0" lvl="2" indent="-228600" algn="l" rtl="0">
              <a:lnSpc>
                <a:spcPct val="90000"/>
              </a:lnSpc>
              <a:spcBef>
                <a:spcPts val="500"/>
              </a:spcBef>
              <a:spcAft>
                <a:spcPts val="0"/>
              </a:spcAft>
              <a:buClr>
                <a:schemeClr val="dk1"/>
              </a:buClr>
              <a:buSzPts val="1800"/>
              <a:buFont typeface="Arial"/>
              <a:buNone/>
              <a:defRPr sz="1800" b="1" i="0" u="none" strike="noStrike" cap="none">
                <a:solidFill>
                  <a:schemeClr val="dk1"/>
                </a:solidFill>
                <a:latin typeface="Calibri"/>
                <a:ea typeface="Calibri"/>
                <a:cs typeface="Calibri"/>
                <a:sym typeface="Calibri"/>
              </a:defRPr>
            </a:lvl3pPr>
            <a:lvl4pPr marL="1828800" marR="0" lvl="3"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4pPr>
            <a:lvl5pPr marL="2286000" marR="0" lvl="4"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5pPr>
            <a:lvl6pPr marL="2743200" marR="0" lvl="5"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6pPr>
            <a:lvl7pPr marL="3200400" marR="0" lvl="6"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7pPr>
            <a:lvl8pPr marL="3657600" marR="0" lvl="7"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8pPr>
            <a:lvl9pPr marL="4114800" marR="0" lvl="8"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9pPr>
          </a:lstStyle>
          <a:p>
            <a:endParaRPr/>
          </a:p>
        </p:txBody>
      </p:sp>
      <p:sp>
        <p:nvSpPr>
          <p:cNvPr id="37" name="Google Shape;37;p15"/>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38" name="Google Shape;38;p15"/>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Autofit/>
          </a:bodyPr>
          <a:lstStyle>
            <a:lvl1pPr marL="457200" marR="0" lvl="0" indent="-228600" algn="l" rtl="0">
              <a:lnSpc>
                <a:spcPct val="90000"/>
              </a:lnSpc>
              <a:spcBef>
                <a:spcPts val="1000"/>
              </a:spcBef>
              <a:spcAft>
                <a:spcPts val="0"/>
              </a:spcAft>
              <a:buClr>
                <a:schemeClr val="dk1"/>
              </a:buClr>
              <a:buSzPts val="2400"/>
              <a:buFont typeface="Arial"/>
              <a:buNone/>
              <a:defRPr sz="2400" b="1" i="0" u="none" strike="noStrike" cap="none">
                <a:solidFill>
                  <a:schemeClr val="dk1"/>
                </a:solidFill>
                <a:latin typeface="Calibri"/>
                <a:ea typeface="Calibri"/>
                <a:cs typeface="Calibri"/>
                <a:sym typeface="Calibri"/>
              </a:defRPr>
            </a:lvl1pPr>
            <a:lvl2pPr marL="914400" marR="0" lvl="1" indent="-228600" algn="l" rtl="0">
              <a:lnSpc>
                <a:spcPct val="90000"/>
              </a:lnSpc>
              <a:spcBef>
                <a:spcPts val="500"/>
              </a:spcBef>
              <a:spcAft>
                <a:spcPts val="0"/>
              </a:spcAft>
              <a:buClr>
                <a:schemeClr val="dk1"/>
              </a:buClr>
              <a:buSzPts val="2000"/>
              <a:buFont typeface="Arial"/>
              <a:buNone/>
              <a:defRPr sz="2000" b="1" i="0" u="none" strike="noStrike" cap="none">
                <a:solidFill>
                  <a:schemeClr val="dk1"/>
                </a:solidFill>
                <a:latin typeface="Calibri"/>
                <a:ea typeface="Calibri"/>
                <a:cs typeface="Calibri"/>
                <a:sym typeface="Calibri"/>
              </a:defRPr>
            </a:lvl2pPr>
            <a:lvl3pPr marL="1371600" marR="0" lvl="2" indent="-228600" algn="l" rtl="0">
              <a:lnSpc>
                <a:spcPct val="90000"/>
              </a:lnSpc>
              <a:spcBef>
                <a:spcPts val="500"/>
              </a:spcBef>
              <a:spcAft>
                <a:spcPts val="0"/>
              </a:spcAft>
              <a:buClr>
                <a:schemeClr val="dk1"/>
              </a:buClr>
              <a:buSzPts val="1800"/>
              <a:buFont typeface="Arial"/>
              <a:buNone/>
              <a:defRPr sz="1800" b="1" i="0" u="none" strike="noStrike" cap="none">
                <a:solidFill>
                  <a:schemeClr val="dk1"/>
                </a:solidFill>
                <a:latin typeface="Calibri"/>
                <a:ea typeface="Calibri"/>
                <a:cs typeface="Calibri"/>
                <a:sym typeface="Calibri"/>
              </a:defRPr>
            </a:lvl3pPr>
            <a:lvl4pPr marL="1828800" marR="0" lvl="3"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4pPr>
            <a:lvl5pPr marL="2286000" marR="0" lvl="4"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5pPr>
            <a:lvl6pPr marL="2743200" marR="0" lvl="5"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6pPr>
            <a:lvl7pPr marL="3200400" marR="0" lvl="6"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7pPr>
            <a:lvl8pPr marL="3657600" marR="0" lvl="7"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8pPr>
            <a:lvl9pPr marL="4114800" marR="0" lvl="8"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9pPr>
          </a:lstStyle>
          <a:p>
            <a:endParaRPr/>
          </a:p>
        </p:txBody>
      </p:sp>
      <p:sp>
        <p:nvSpPr>
          <p:cNvPr id="39" name="Google Shape;39;p15"/>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40" name="Google Shape;40;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1" name="Google Shape;41;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2" name="Google Shape;42;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3"/>
        <p:cNvGrpSpPr/>
        <p:nvPr/>
      </p:nvGrpSpPr>
      <p:grpSpPr>
        <a:xfrm>
          <a:off x="0" y="0"/>
          <a:ext cx="0" cy="0"/>
          <a:chOff x="0" y="0"/>
          <a:chExt cx="0" cy="0"/>
        </a:xfrm>
      </p:grpSpPr>
      <p:sp>
        <p:nvSpPr>
          <p:cNvPr id="44" name="Google Shape;44;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t" anchorCtr="0">
            <a:no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45" name="Google Shape;45;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6" name="Google Shape;46;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7" name="Google Shape;47;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0" name="Google Shape;50;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1" name="Google Shape;51;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2"/>
        <p:cNvGrpSpPr/>
        <p:nvPr/>
      </p:nvGrpSpPr>
      <p:grpSpPr>
        <a:xfrm>
          <a:off x="0" y="0"/>
          <a:ext cx="0" cy="0"/>
          <a:chOff x="0" y="0"/>
          <a:chExt cx="0" cy="0"/>
        </a:xfrm>
      </p:grpSpPr>
      <p:sp>
        <p:nvSpPr>
          <p:cNvPr id="53" name="Google Shape;53;p18"/>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Autofit/>
          </a:bodyPr>
          <a:lstStyle>
            <a:lvl1pPr marR="0" lvl="0" algn="l" rtl="0">
              <a:lnSpc>
                <a:spcPct val="90000"/>
              </a:lnSpc>
              <a:spcBef>
                <a:spcPts val="0"/>
              </a:spcBef>
              <a:spcAft>
                <a:spcPts val="0"/>
              </a:spcAft>
              <a:buClr>
                <a:schemeClr val="dk1"/>
              </a:buClr>
              <a:buSzPts val="3200"/>
              <a:buFont typeface="Calibri"/>
              <a:buNone/>
              <a:defRPr sz="32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54" name="Google Shape;54;p18"/>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Autofit/>
          </a:bodyPr>
          <a:lstStyle>
            <a:lvl1pPr marL="457200" marR="0" lvl="0" indent="-431800" algn="l" rtl="0">
              <a:lnSpc>
                <a:spcPct val="90000"/>
              </a:lnSpc>
              <a:spcBef>
                <a:spcPts val="100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lnSpc>
                <a:spcPct val="90000"/>
              </a:lnSpc>
              <a:spcBef>
                <a:spcPts val="5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55" name="Google Shape;55;p18"/>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Autofit/>
          </a:bodyPr>
          <a:lstStyle>
            <a:lvl1pPr marL="457200" marR="0" lvl="0" indent="-228600" algn="l" rtl="0">
              <a:lnSpc>
                <a:spcPct val="90000"/>
              </a:lnSpc>
              <a:spcBef>
                <a:spcPts val="10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1pPr>
            <a:lvl2pPr marL="914400" marR="0" lvl="1" indent="-228600" algn="l" rtl="0">
              <a:lnSpc>
                <a:spcPct val="90000"/>
              </a:lnSpc>
              <a:spcBef>
                <a:spcPts val="500"/>
              </a:spcBef>
              <a:spcAft>
                <a:spcPts val="0"/>
              </a:spcAft>
              <a:buClr>
                <a:schemeClr val="dk1"/>
              </a:buClr>
              <a:buSzPts val="1400"/>
              <a:buFont typeface="Arial"/>
              <a:buNone/>
              <a:defRPr sz="1400" b="0" i="0" u="none" strike="noStrike" cap="none">
                <a:solidFill>
                  <a:schemeClr val="dk1"/>
                </a:solidFill>
                <a:latin typeface="Calibri"/>
                <a:ea typeface="Calibri"/>
                <a:cs typeface="Calibri"/>
                <a:sym typeface="Calibri"/>
              </a:defRPr>
            </a:lvl2pPr>
            <a:lvl3pPr marL="1371600" marR="0" lvl="2" indent="-228600" algn="l" rtl="0">
              <a:lnSpc>
                <a:spcPct val="90000"/>
              </a:lnSpc>
              <a:spcBef>
                <a:spcPts val="500"/>
              </a:spcBef>
              <a:spcAft>
                <a:spcPts val="0"/>
              </a:spcAft>
              <a:buClr>
                <a:schemeClr val="dk1"/>
              </a:buClr>
              <a:buSzPts val="12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4pPr>
            <a:lvl5pPr marL="2286000" marR="0" lvl="4"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5pPr>
            <a:lvl6pPr marL="2743200" marR="0" lvl="5"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6pPr>
            <a:lvl7pPr marL="3200400" marR="0" lvl="6"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7pPr>
            <a:lvl8pPr marL="3657600" marR="0" lvl="7"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8pPr>
            <a:lvl9pPr marL="4114800" marR="0" lvl="8"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9pPr>
          </a:lstStyle>
          <a:p>
            <a:endParaRPr/>
          </a:p>
        </p:txBody>
      </p:sp>
      <p:sp>
        <p:nvSpPr>
          <p:cNvPr id="56" name="Google Shape;56;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7" name="Google Shape;57;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8" name="Google Shape;58;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59"/>
        <p:cNvGrpSpPr/>
        <p:nvPr/>
      </p:nvGrpSpPr>
      <p:grpSpPr>
        <a:xfrm>
          <a:off x="0" y="0"/>
          <a:ext cx="0" cy="0"/>
          <a:chOff x="0" y="0"/>
          <a:chExt cx="0" cy="0"/>
        </a:xfrm>
      </p:grpSpPr>
      <p:sp>
        <p:nvSpPr>
          <p:cNvPr id="60" name="Google Shape;60;p19"/>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Autofit/>
          </a:bodyPr>
          <a:lstStyle>
            <a:lvl1pPr marR="0" lvl="0" algn="l" rtl="0">
              <a:lnSpc>
                <a:spcPct val="90000"/>
              </a:lnSpc>
              <a:spcBef>
                <a:spcPts val="0"/>
              </a:spcBef>
              <a:spcAft>
                <a:spcPts val="0"/>
              </a:spcAft>
              <a:buClr>
                <a:schemeClr val="dk1"/>
              </a:buClr>
              <a:buSzPts val="3200"/>
              <a:buFont typeface="Calibri"/>
              <a:buNone/>
              <a:defRPr sz="32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61" name="Google Shape;61;p19"/>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62" name="Google Shape;62;p19"/>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Autofit/>
          </a:bodyPr>
          <a:lstStyle>
            <a:lvl1pPr marL="457200" marR="0" lvl="0" indent="-228600" algn="l" rtl="0">
              <a:lnSpc>
                <a:spcPct val="90000"/>
              </a:lnSpc>
              <a:spcBef>
                <a:spcPts val="10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1pPr>
            <a:lvl2pPr marL="914400" marR="0" lvl="1" indent="-228600" algn="l" rtl="0">
              <a:lnSpc>
                <a:spcPct val="90000"/>
              </a:lnSpc>
              <a:spcBef>
                <a:spcPts val="500"/>
              </a:spcBef>
              <a:spcAft>
                <a:spcPts val="0"/>
              </a:spcAft>
              <a:buClr>
                <a:schemeClr val="dk1"/>
              </a:buClr>
              <a:buSzPts val="1400"/>
              <a:buFont typeface="Arial"/>
              <a:buNone/>
              <a:defRPr sz="1400" b="0" i="0" u="none" strike="noStrike" cap="none">
                <a:solidFill>
                  <a:schemeClr val="dk1"/>
                </a:solidFill>
                <a:latin typeface="Calibri"/>
                <a:ea typeface="Calibri"/>
                <a:cs typeface="Calibri"/>
                <a:sym typeface="Calibri"/>
              </a:defRPr>
            </a:lvl2pPr>
            <a:lvl3pPr marL="1371600" marR="0" lvl="2" indent="-228600" algn="l" rtl="0">
              <a:lnSpc>
                <a:spcPct val="90000"/>
              </a:lnSpc>
              <a:spcBef>
                <a:spcPts val="500"/>
              </a:spcBef>
              <a:spcAft>
                <a:spcPts val="0"/>
              </a:spcAft>
              <a:buClr>
                <a:schemeClr val="dk1"/>
              </a:buClr>
              <a:buSzPts val="12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4pPr>
            <a:lvl5pPr marL="2286000" marR="0" lvl="4"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5pPr>
            <a:lvl6pPr marL="2743200" marR="0" lvl="5"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6pPr>
            <a:lvl7pPr marL="3200400" marR="0" lvl="6"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7pPr>
            <a:lvl8pPr marL="3657600" marR="0" lvl="7"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8pPr>
            <a:lvl9pPr marL="4114800" marR="0" lvl="8"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9pPr>
          </a:lstStyle>
          <a:p>
            <a:endParaRPr/>
          </a:p>
        </p:txBody>
      </p:sp>
      <p:sp>
        <p:nvSpPr>
          <p:cNvPr id="63" name="Google Shape;63;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64" name="Google Shape;64;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65" name="Google Shape;65;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6"/>
        <p:cNvGrpSpPr/>
        <p:nvPr/>
      </p:nvGrpSpPr>
      <p:grpSpPr>
        <a:xfrm>
          <a:off x="0" y="0"/>
          <a:ext cx="0" cy="0"/>
          <a:chOff x="0" y="0"/>
          <a:chExt cx="0" cy="0"/>
        </a:xfrm>
      </p:grpSpPr>
      <p:sp>
        <p:nvSpPr>
          <p:cNvPr id="67" name="Google Shape;67;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t" anchorCtr="0">
            <a:no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68" name="Google Shape;68;p20"/>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69" name="Google Shape;69;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70" name="Google Shape;70;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71" name="Google Shape;71;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2"/>
        <p:cNvGrpSpPr/>
        <p:nvPr/>
      </p:nvGrpSpPr>
      <p:grpSpPr>
        <a:xfrm>
          <a:off x="0" y="0"/>
          <a:ext cx="0" cy="0"/>
          <a:chOff x="0" y="0"/>
          <a:chExt cx="0" cy="0"/>
        </a:xfrm>
      </p:grpSpPr>
      <p:sp>
        <p:nvSpPr>
          <p:cNvPr id="73" name="Google Shape;73;p21"/>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t" anchorCtr="0">
            <a:no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4" name="Google Shape;74;p21"/>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75" name="Google Shape;75;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76" name="Google Shape;76;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77" name="Google Shape;77;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pic>
        <p:nvPicPr>
          <p:cNvPr id="6" name="Google Shape;6;p10"/>
          <p:cNvPicPr preferRelativeResize="0"/>
          <p:nvPr/>
        </p:nvPicPr>
        <p:blipFill rotWithShape="1">
          <a:blip r:embed="rId13" cstate="screen">
            <a:alphaModFix/>
            <a:extLst>
              <a:ext uri="{28A0092B-C50C-407E-A947-70E740481C1C}">
                <a14:useLocalDpi xmlns:a14="http://schemas.microsoft.com/office/drawing/2010/main"/>
              </a:ext>
            </a:extLst>
          </a:blip>
          <a:srcRect/>
          <a:stretch/>
        </p:blipFill>
        <p:spPr>
          <a:xfrm>
            <a:off x="0" y="4352"/>
            <a:ext cx="12192000" cy="6849296"/>
          </a:xfrm>
          <a:prstGeom prst="rect">
            <a:avLst/>
          </a:prstGeom>
          <a:noFill/>
          <a:ln>
            <a:noFill/>
          </a:ln>
        </p:spPr>
      </p:pic>
      <p:sp>
        <p:nvSpPr>
          <p:cNvPr id="7" name="Google Shape;7;p10"/>
          <p:cNvSpPr txBox="1"/>
          <p:nvPr/>
        </p:nvSpPr>
        <p:spPr>
          <a:xfrm>
            <a:off x="9213573" y="6438406"/>
            <a:ext cx="2743200" cy="279938"/>
          </a:xfrm>
          <a:prstGeom prst="rect">
            <a:avLst/>
          </a:prstGeom>
          <a:noFill/>
          <a:ln>
            <a:noFill/>
          </a:ln>
        </p:spPr>
        <p:txBody>
          <a:bodyPr spcFirstLastPara="1" wrap="square" lIns="91425" tIns="45700" rIns="91425" bIns="45700" anchor="t" anchorCtr="0">
            <a:noAutofit/>
          </a:bodyPr>
          <a:lstStyle/>
          <a:p>
            <a:pPr marL="0" marR="0" lvl="0" indent="0" algn="r" rtl="0">
              <a:spcBef>
                <a:spcPts val="0"/>
              </a:spcBef>
              <a:spcAft>
                <a:spcPts val="0"/>
              </a:spcAft>
              <a:buClr>
                <a:srgbClr val="3F3F3F"/>
              </a:buClr>
              <a:buSzPts val="1200"/>
              <a:buFont typeface="Trebuchet MS"/>
              <a:buNone/>
            </a:pPr>
            <a:r>
              <a:rPr lang="en-GB" sz="1100" b="1" i="0" u="none" strike="noStrike" cap="none">
                <a:solidFill>
                  <a:schemeClr val="lt1"/>
                </a:solidFill>
                <a:latin typeface="Trebuchet MS"/>
                <a:ea typeface="Trebuchet MS"/>
                <a:cs typeface="Trebuchet MS"/>
                <a:sym typeface="Trebuchet MS"/>
              </a:rPr>
              <a:t>Copyright 2020</a:t>
            </a:r>
            <a:endParaRPr sz="1100" b="0" i="0" u="none" strike="noStrike" cap="none">
              <a:solidFill>
                <a:schemeClr val="lt1"/>
              </a:solidFill>
              <a:latin typeface="Calibri"/>
              <a:ea typeface="Calibri"/>
              <a:cs typeface="Calibri"/>
              <a:sym typeface="Calibri"/>
            </a:endParaRPr>
          </a:p>
        </p:txBody>
      </p:sp>
      <p:pic>
        <p:nvPicPr>
          <p:cNvPr id="8" name="Google Shape;8;p10"/>
          <p:cNvPicPr preferRelativeResize="0"/>
          <p:nvPr/>
        </p:nvPicPr>
        <p:blipFill rotWithShape="1">
          <a:blip r:embed="rId14" cstate="screen">
            <a:alphaModFix/>
            <a:extLst>
              <a:ext uri="{28A0092B-C50C-407E-A947-70E740481C1C}">
                <a14:useLocalDpi xmlns:a14="http://schemas.microsoft.com/office/drawing/2010/main"/>
              </a:ext>
            </a:extLst>
          </a:blip>
          <a:srcRect/>
          <a:stretch/>
        </p:blipFill>
        <p:spPr>
          <a:xfrm>
            <a:off x="140577" y="6260325"/>
            <a:ext cx="900160" cy="636099"/>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11.pn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1"/>
        <p:cNvGrpSpPr/>
        <p:nvPr/>
      </p:nvGrpSpPr>
      <p:grpSpPr>
        <a:xfrm>
          <a:off x="0" y="0"/>
          <a:ext cx="0" cy="0"/>
          <a:chOff x="0" y="0"/>
          <a:chExt cx="0" cy="0"/>
        </a:xfrm>
      </p:grpSpPr>
      <p:sp>
        <p:nvSpPr>
          <p:cNvPr id="82" name="Google Shape;82;p1"/>
          <p:cNvSpPr txBox="1"/>
          <p:nvPr/>
        </p:nvSpPr>
        <p:spPr>
          <a:xfrm>
            <a:off x="838200" y="3792088"/>
            <a:ext cx="10515600" cy="837508"/>
          </a:xfrm>
          <a:prstGeom prst="rect">
            <a:avLst/>
          </a:prstGeom>
          <a:noFill/>
          <a:ln>
            <a:noFill/>
          </a:ln>
        </p:spPr>
        <p:txBody>
          <a:bodyPr spcFirstLastPara="1" wrap="square" lIns="91425" tIns="45700" rIns="91425" bIns="45700" anchor="ctr" anchorCtr="0">
            <a:normAutofit lnSpcReduction="10000"/>
          </a:bodyPr>
          <a:lstStyle/>
          <a:p>
            <a:pPr marL="0" marR="0" lvl="0" indent="0" algn="ctr" rtl="0">
              <a:lnSpc>
                <a:spcPct val="90000"/>
              </a:lnSpc>
              <a:spcBef>
                <a:spcPts val="0"/>
              </a:spcBef>
              <a:spcAft>
                <a:spcPts val="0"/>
              </a:spcAft>
              <a:buClr>
                <a:schemeClr val="dk1"/>
              </a:buClr>
              <a:buSzPts val="2800"/>
              <a:buFont typeface="Trebuchet MS"/>
              <a:buNone/>
            </a:pPr>
            <a:r>
              <a:rPr lang="en-GB" sz="2800" b="1" dirty="0">
                <a:solidFill>
                  <a:schemeClr val="dk1"/>
                </a:solidFill>
                <a:latin typeface="Trebuchet MS"/>
                <a:ea typeface="Trebuchet MS"/>
                <a:cs typeface="Trebuchet MS"/>
                <a:sym typeface="Trebuchet MS"/>
              </a:rPr>
              <a:t>A VE Day </a:t>
            </a:r>
            <a:r>
              <a:rPr lang="en-GB" sz="2800" b="1" dirty="0" smtClean="0">
                <a:solidFill>
                  <a:schemeClr val="dk1"/>
                </a:solidFill>
                <a:latin typeface="Trebuchet MS"/>
                <a:ea typeface="Trebuchet MS"/>
                <a:cs typeface="Trebuchet MS"/>
                <a:sym typeface="Trebuchet MS"/>
              </a:rPr>
              <a:t>Celebration</a:t>
            </a:r>
          </a:p>
          <a:p>
            <a:pPr marL="0" marR="0" lvl="0" indent="0" algn="ctr" rtl="0">
              <a:lnSpc>
                <a:spcPct val="90000"/>
              </a:lnSpc>
              <a:spcBef>
                <a:spcPts val="0"/>
              </a:spcBef>
              <a:spcAft>
                <a:spcPts val="0"/>
              </a:spcAft>
              <a:buClr>
                <a:schemeClr val="dk1"/>
              </a:buClr>
              <a:buSzPts val="2800"/>
              <a:buFont typeface="Trebuchet MS"/>
              <a:buNone/>
            </a:pPr>
            <a:r>
              <a:rPr lang="en-GB" sz="2800" dirty="0" smtClean="0">
                <a:solidFill>
                  <a:schemeClr val="dk1"/>
                </a:solidFill>
                <a:latin typeface="Trebuchet MS"/>
                <a:sym typeface="Trebuchet MS"/>
              </a:rPr>
              <a:t>(</a:t>
            </a:r>
            <a:r>
              <a:rPr lang="en-GB" sz="2800" b="1" dirty="0" smtClean="0">
                <a:solidFill>
                  <a:schemeClr val="dk1"/>
                </a:solidFill>
                <a:latin typeface="Trebuchet MS"/>
                <a:sym typeface="Trebuchet MS"/>
              </a:rPr>
              <a:t>V</a:t>
            </a:r>
            <a:r>
              <a:rPr lang="en-GB" sz="2800" dirty="0" smtClean="0">
                <a:solidFill>
                  <a:schemeClr val="dk1"/>
                </a:solidFill>
                <a:latin typeface="Trebuchet MS"/>
                <a:sym typeface="Trebuchet MS"/>
              </a:rPr>
              <a:t>ictory in </a:t>
            </a:r>
            <a:r>
              <a:rPr lang="en-GB" sz="2800" b="1" dirty="0" smtClean="0">
                <a:solidFill>
                  <a:schemeClr val="dk1"/>
                </a:solidFill>
                <a:latin typeface="Trebuchet MS"/>
                <a:sym typeface="Trebuchet MS"/>
              </a:rPr>
              <a:t>E</a:t>
            </a:r>
            <a:r>
              <a:rPr lang="en-GB" sz="2800" dirty="0" smtClean="0">
                <a:solidFill>
                  <a:schemeClr val="dk1"/>
                </a:solidFill>
                <a:latin typeface="Trebuchet MS"/>
                <a:sym typeface="Trebuchet MS"/>
              </a:rPr>
              <a:t>urope Day)</a:t>
            </a:r>
            <a:endParaRPr dirty="0"/>
          </a:p>
        </p:txBody>
      </p:sp>
      <p:sp>
        <p:nvSpPr>
          <p:cNvPr id="83" name="Google Shape;83;p1"/>
          <p:cNvSpPr txBox="1"/>
          <p:nvPr/>
        </p:nvSpPr>
        <p:spPr>
          <a:xfrm>
            <a:off x="838200" y="2329048"/>
            <a:ext cx="10515600" cy="837508"/>
          </a:xfrm>
          <a:prstGeom prst="rect">
            <a:avLst/>
          </a:prstGeom>
          <a:noFill/>
          <a:ln>
            <a:noFill/>
          </a:ln>
        </p:spPr>
        <p:txBody>
          <a:bodyPr spcFirstLastPara="1" wrap="square" lIns="91425" tIns="45700" rIns="91425" bIns="45700" anchor="ctr" anchorCtr="0">
            <a:noAutofit/>
          </a:bodyPr>
          <a:lstStyle/>
          <a:p>
            <a:pPr marL="0" marR="0" lvl="0" indent="0" algn="ctr" rtl="0">
              <a:lnSpc>
                <a:spcPct val="90000"/>
              </a:lnSpc>
              <a:spcBef>
                <a:spcPts val="0"/>
              </a:spcBef>
              <a:spcAft>
                <a:spcPts val="0"/>
              </a:spcAft>
              <a:buClr>
                <a:schemeClr val="dk1"/>
              </a:buClr>
              <a:buSzPts val="8000"/>
              <a:buFont typeface="Trebuchet MS"/>
              <a:buNone/>
            </a:pPr>
            <a:r>
              <a:rPr lang="en-GB" sz="8000" b="1">
                <a:solidFill>
                  <a:schemeClr val="dk1"/>
                </a:solidFill>
                <a:latin typeface="Trebuchet MS"/>
                <a:ea typeface="Trebuchet MS"/>
                <a:cs typeface="Trebuchet MS"/>
                <a:sym typeface="Trebuchet MS"/>
              </a:rPr>
              <a:t>War Heroes</a:t>
            </a: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p2"/>
          <p:cNvSpPr txBox="1"/>
          <p:nvPr/>
        </p:nvSpPr>
        <p:spPr>
          <a:xfrm>
            <a:off x="722245" y="672968"/>
            <a:ext cx="10515600" cy="837508"/>
          </a:xfrm>
          <a:prstGeom prst="rect">
            <a:avLst/>
          </a:prstGeom>
          <a:noFill/>
          <a:ln>
            <a:noFill/>
          </a:ln>
        </p:spPr>
        <p:txBody>
          <a:bodyPr spcFirstLastPara="1" wrap="square" lIns="91425" tIns="45700" rIns="91425" bIns="45700" anchor="ctr" anchorCtr="0">
            <a:normAutofit/>
          </a:bodyPr>
          <a:lstStyle/>
          <a:p>
            <a:pPr marL="0" marR="0" lvl="0" indent="0" algn="l" rtl="0">
              <a:lnSpc>
                <a:spcPct val="90000"/>
              </a:lnSpc>
              <a:spcBef>
                <a:spcPts val="0"/>
              </a:spcBef>
              <a:spcAft>
                <a:spcPts val="0"/>
              </a:spcAft>
              <a:buClr>
                <a:schemeClr val="dk1"/>
              </a:buClr>
              <a:buSzPts val="4400"/>
              <a:buFont typeface="Trebuchet MS"/>
              <a:buNone/>
            </a:pPr>
            <a:r>
              <a:rPr lang="en-GB" sz="4400" b="1">
                <a:solidFill>
                  <a:schemeClr val="dk1"/>
                </a:solidFill>
                <a:latin typeface="Trebuchet MS"/>
                <a:ea typeface="Trebuchet MS"/>
                <a:cs typeface="Trebuchet MS"/>
                <a:sym typeface="Trebuchet MS"/>
              </a:rPr>
              <a:t>World War 2</a:t>
            </a:r>
            <a:endParaRPr/>
          </a:p>
        </p:txBody>
      </p:sp>
      <p:sp>
        <p:nvSpPr>
          <p:cNvPr id="89" name="Google Shape;89;p2"/>
          <p:cNvSpPr txBox="1"/>
          <p:nvPr/>
        </p:nvSpPr>
        <p:spPr>
          <a:xfrm>
            <a:off x="722245" y="1580122"/>
            <a:ext cx="10515600" cy="4078997"/>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dk1"/>
              </a:buClr>
              <a:buSzPts val="1850"/>
              <a:buFont typeface="Arial"/>
              <a:buNone/>
            </a:pPr>
            <a:r>
              <a:rPr lang="en-GB" sz="1850">
                <a:solidFill>
                  <a:schemeClr val="dk1"/>
                </a:solidFill>
                <a:latin typeface="Calibri"/>
                <a:ea typeface="Calibri"/>
                <a:cs typeface="Calibri"/>
                <a:sym typeface="Calibri"/>
              </a:rPr>
              <a:t>World War II started on 1</a:t>
            </a:r>
            <a:r>
              <a:rPr lang="en-GB" sz="1850" baseline="30000">
                <a:solidFill>
                  <a:schemeClr val="dk1"/>
                </a:solidFill>
                <a:latin typeface="Calibri"/>
                <a:ea typeface="Calibri"/>
                <a:cs typeface="Calibri"/>
                <a:sym typeface="Calibri"/>
              </a:rPr>
              <a:t>st</a:t>
            </a:r>
            <a:r>
              <a:rPr lang="en-GB" sz="1850">
                <a:solidFill>
                  <a:schemeClr val="dk1"/>
                </a:solidFill>
                <a:latin typeface="Calibri"/>
                <a:ea typeface="Calibri"/>
                <a:cs typeface="Calibri"/>
                <a:sym typeface="Calibri"/>
              </a:rPr>
              <a:t> September 1939. The war began because Germany had invaded Poland. Despite warnings from Britain and France, Germany continued and they declared war two days later.</a:t>
            </a:r>
            <a:endParaRPr/>
          </a:p>
          <a:p>
            <a:pPr marL="0" marR="0" lvl="0" indent="0" algn="l" rtl="0">
              <a:lnSpc>
                <a:spcPct val="90000"/>
              </a:lnSpc>
              <a:spcBef>
                <a:spcPts val="1000"/>
              </a:spcBef>
              <a:spcAft>
                <a:spcPts val="0"/>
              </a:spcAft>
              <a:buClr>
                <a:schemeClr val="dk1"/>
              </a:buClr>
              <a:buSzPts val="1850"/>
              <a:buFont typeface="Arial"/>
              <a:buNone/>
            </a:pPr>
            <a:r>
              <a:rPr lang="en-GB" sz="1850">
                <a:solidFill>
                  <a:schemeClr val="dk1"/>
                </a:solidFill>
                <a:latin typeface="Calibri"/>
                <a:ea typeface="Calibri"/>
                <a:cs typeface="Calibri"/>
                <a:sym typeface="Calibri"/>
              </a:rPr>
              <a:t>Brave British men and women fought in the army, navy or air force and many lives were lost. </a:t>
            </a:r>
            <a:endParaRPr/>
          </a:p>
          <a:p>
            <a:pPr marL="0" marR="0" lvl="0" indent="0" algn="l" rtl="0">
              <a:lnSpc>
                <a:spcPct val="90000"/>
              </a:lnSpc>
              <a:spcBef>
                <a:spcPts val="1000"/>
              </a:spcBef>
              <a:spcAft>
                <a:spcPts val="0"/>
              </a:spcAft>
              <a:buClr>
                <a:schemeClr val="dk1"/>
              </a:buClr>
              <a:buSzPts val="1850"/>
              <a:buFont typeface="Arial"/>
              <a:buNone/>
            </a:pPr>
            <a:endParaRPr sz="1850">
              <a:solidFill>
                <a:schemeClr val="dk1"/>
              </a:solidFill>
              <a:latin typeface="Calibri"/>
              <a:ea typeface="Calibri"/>
              <a:cs typeface="Calibri"/>
              <a:sym typeface="Calibri"/>
            </a:endParaRPr>
          </a:p>
          <a:p>
            <a:pPr marL="0" marR="0" lvl="0" indent="0" algn="l" rtl="0">
              <a:lnSpc>
                <a:spcPct val="90000"/>
              </a:lnSpc>
              <a:spcBef>
                <a:spcPts val="1000"/>
              </a:spcBef>
              <a:spcAft>
                <a:spcPts val="0"/>
              </a:spcAft>
              <a:buClr>
                <a:schemeClr val="dk1"/>
              </a:buClr>
              <a:buSzPts val="1850"/>
              <a:buFont typeface="Arial"/>
              <a:buNone/>
            </a:pPr>
            <a:r>
              <a:rPr lang="en-GB" sz="1850">
                <a:solidFill>
                  <a:schemeClr val="dk1"/>
                </a:solidFill>
                <a:latin typeface="Calibri"/>
                <a:ea typeface="Calibri"/>
                <a:cs typeface="Calibri"/>
                <a:sym typeface="Calibri"/>
              </a:rPr>
              <a:t>In Britain, people faced many difficulties. These included:</a:t>
            </a:r>
            <a:endParaRPr/>
          </a:p>
          <a:p>
            <a:pPr marL="228600" marR="0" lvl="0" indent="-228600" algn="l" rtl="0">
              <a:lnSpc>
                <a:spcPct val="90000"/>
              </a:lnSpc>
              <a:spcBef>
                <a:spcPts val="1000"/>
              </a:spcBef>
              <a:spcAft>
                <a:spcPts val="0"/>
              </a:spcAft>
              <a:buClr>
                <a:schemeClr val="dk1"/>
              </a:buClr>
              <a:buSzPts val="1850"/>
              <a:buFont typeface="Arial"/>
              <a:buChar char="•"/>
            </a:pPr>
            <a:r>
              <a:rPr lang="en-GB" sz="1850">
                <a:solidFill>
                  <a:schemeClr val="dk1"/>
                </a:solidFill>
                <a:latin typeface="Calibri"/>
                <a:ea typeface="Calibri"/>
                <a:cs typeface="Calibri"/>
                <a:sym typeface="Calibri"/>
              </a:rPr>
              <a:t>Rationing – people were only allowed to buy a certain amount of particular foods.</a:t>
            </a:r>
            <a:endParaRPr/>
          </a:p>
          <a:p>
            <a:pPr marL="228600" marR="0" lvl="0" indent="-228600" algn="l" rtl="0">
              <a:lnSpc>
                <a:spcPct val="90000"/>
              </a:lnSpc>
              <a:spcBef>
                <a:spcPts val="1000"/>
              </a:spcBef>
              <a:spcAft>
                <a:spcPts val="0"/>
              </a:spcAft>
              <a:buClr>
                <a:schemeClr val="dk1"/>
              </a:buClr>
              <a:buSzPts val="1850"/>
              <a:buFont typeface="Arial"/>
              <a:buChar char="•"/>
            </a:pPr>
            <a:r>
              <a:rPr lang="en-GB" sz="1850">
                <a:solidFill>
                  <a:schemeClr val="dk1"/>
                </a:solidFill>
                <a:latin typeface="Calibri"/>
                <a:ea typeface="Calibri"/>
                <a:cs typeface="Calibri"/>
                <a:sym typeface="Calibri"/>
              </a:rPr>
              <a:t>Evacuation – children in many cities were sent to live in the countryside, away from their parents.</a:t>
            </a:r>
            <a:endParaRPr/>
          </a:p>
          <a:p>
            <a:pPr marL="228600" marR="0" lvl="0" indent="-228600" algn="l" rtl="0">
              <a:lnSpc>
                <a:spcPct val="90000"/>
              </a:lnSpc>
              <a:spcBef>
                <a:spcPts val="1000"/>
              </a:spcBef>
              <a:spcAft>
                <a:spcPts val="0"/>
              </a:spcAft>
              <a:buClr>
                <a:schemeClr val="dk1"/>
              </a:buClr>
              <a:buSzPts val="1850"/>
              <a:buFont typeface="Arial"/>
              <a:buChar char="•"/>
            </a:pPr>
            <a:r>
              <a:rPr lang="en-GB" sz="1850">
                <a:solidFill>
                  <a:schemeClr val="dk1"/>
                </a:solidFill>
                <a:latin typeface="Calibri"/>
                <a:ea typeface="Calibri"/>
                <a:cs typeface="Calibri"/>
                <a:sym typeface="Calibri"/>
              </a:rPr>
              <a:t>Bombing – enemy planes often dropped bombs on large cities and ports. People had to avoid shining lights at night and ‘black out’ their windows and hide in air raid shelters during bombing attacks.</a:t>
            </a:r>
            <a:endParaRPr/>
          </a:p>
          <a:p>
            <a:pPr marL="228600" marR="0" lvl="0" indent="-228600" algn="l" rtl="0">
              <a:lnSpc>
                <a:spcPct val="90000"/>
              </a:lnSpc>
              <a:spcBef>
                <a:spcPts val="1000"/>
              </a:spcBef>
              <a:spcAft>
                <a:spcPts val="0"/>
              </a:spcAft>
              <a:buClr>
                <a:schemeClr val="dk1"/>
              </a:buClr>
              <a:buSzPts val="1850"/>
              <a:buFont typeface="Arial"/>
              <a:buChar char="•"/>
            </a:pPr>
            <a:r>
              <a:rPr lang="en-GB" sz="1850">
                <a:solidFill>
                  <a:schemeClr val="dk1"/>
                </a:solidFill>
                <a:latin typeface="Calibri"/>
                <a:ea typeface="Calibri"/>
                <a:cs typeface="Calibri"/>
                <a:sym typeface="Calibri"/>
              </a:rPr>
              <a:t>Missing loved ones – many men and some women went away to fight and did not return home for many years.</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3"/>
        <p:cNvGrpSpPr/>
        <p:nvPr/>
      </p:nvGrpSpPr>
      <p:grpSpPr>
        <a:xfrm>
          <a:off x="0" y="0"/>
          <a:ext cx="0" cy="0"/>
          <a:chOff x="0" y="0"/>
          <a:chExt cx="0" cy="0"/>
        </a:xfrm>
      </p:grpSpPr>
      <p:sp>
        <p:nvSpPr>
          <p:cNvPr id="94" name="Google Shape;94;p3"/>
          <p:cNvSpPr txBox="1"/>
          <p:nvPr/>
        </p:nvSpPr>
        <p:spPr>
          <a:xfrm>
            <a:off x="722245" y="672968"/>
            <a:ext cx="10515600" cy="837508"/>
          </a:xfrm>
          <a:prstGeom prst="rect">
            <a:avLst/>
          </a:prstGeom>
          <a:noFill/>
          <a:ln>
            <a:noFill/>
          </a:ln>
        </p:spPr>
        <p:txBody>
          <a:bodyPr spcFirstLastPara="1" wrap="square" lIns="91425" tIns="45700" rIns="91425" bIns="45700" anchor="ctr" anchorCtr="0">
            <a:normAutofit/>
          </a:bodyPr>
          <a:lstStyle/>
          <a:p>
            <a:pPr marL="0" marR="0" lvl="0" indent="0" algn="l" rtl="0">
              <a:lnSpc>
                <a:spcPct val="90000"/>
              </a:lnSpc>
              <a:spcBef>
                <a:spcPts val="0"/>
              </a:spcBef>
              <a:spcAft>
                <a:spcPts val="0"/>
              </a:spcAft>
              <a:buClr>
                <a:schemeClr val="dk1"/>
              </a:buClr>
              <a:buSzPts val="4400"/>
              <a:buFont typeface="Trebuchet MS"/>
              <a:buNone/>
            </a:pPr>
            <a:r>
              <a:rPr lang="en-GB" sz="4400" b="1">
                <a:solidFill>
                  <a:schemeClr val="dk1"/>
                </a:solidFill>
                <a:latin typeface="Trebuchet MS"/>
                <a:ea typeface="Trebuchet MS"/>
                <a:cs typeface="Trebuchet MS"/>
                <a:sym typeface="Trebuchet MS"/>
              </a:rPr>
              <a:t>The End of The War</a:t>
            </a:r>
            <a:endParaRPr/>
          </a:p>
        </p:txBody>
      </p:sp>
      <p:sp>
        <p:nvSpPr>
          <p:cNvPr id="95" name="Google Shape;95;p3"/>
          <p:cNvSpPr txBox="1"/>
          <p:nvPr/>
        </p:nvSpPr>
        <p:spPr>
          <a:xfrm>
            <a:off x="722245" y="1719312"/>
            <a:ext cx="10515600" cy="1132598"/>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dk1"/>
              </a:buClr>
              <a:buSzPts val="2000"/>
              <a:buFont typeface="Arial"/>
              <a:buNone/>
            </a:pPr>
            <a:r>
              <a:rPr lang="en-GB" sz="2000">
                <a:solidFill>
                  <a:schemeClr val="dk1"/>
                </a:solidFill>
                <a:latin typeface="Calibri"/>
                <a:ea typeface="Calibri"/>
                <a:cs typeface="Calibri"/>
                <a:sym typeface="Calibri"/>
              </a:rPr>
              <a:t>In Europe, the second world war ended on 8</a:t>
            </a:r>
            <a:r>
              <a:rPr lang="en-GB" sz="2000" baseline="30000">
                <a:solidFill>
                  <a:schemeClr val="dk1"/>
                </a:solidFill>
                <a:latin typeface="Calibri"/>
                <a:ea typeface="Calibri"/>
                <a:cs typeface="Calibri"/>
                <a:sym typeface="Calibri"/>
              </a:rPr>
              <a:t>th</a:t>
            </a:r>
            <a:r>
              <a:rPr lang="en-GB" sz="2000">
                <a:solidFill>
                  <a:schemeClr val="dk1"/>
                </a:solidFill>
                <a:latin typeface="Calibri"/>
                <a:ea typeface="Calibri"/>
                <a:cs typeface="Calibri"/>
                <a:sym typeface="Calibri"/>
              </a:rPr>
              <a:t> May 1945. Great Britain had been fighting for nearly six years!</a:t>
            </a:r>
            <a:endParaRPr/>
          </a:p>
          <a:p>
            <a:pPr marL="0" marR="0" lvl="0" indent="0" algn="l" rtl="0">
              <a:lnSpc>
                <a:spcPct val="90000"/>
              </a:lnSpc>
              <a:spcBef>
                <a:spcPts val="1000"/>
              </a:spcBef>
              <a:spcAft>
                <a:spcPts val="0"/>
              </a:spcAft>
              <a:buClr>
                <a:schemeClr val="dk1"/>
              </a:buClr>
              <a:buSzPts val="2000"/>
              <a:buFont typeface="Arial"/>
              <a:buNone/>
            </a:pPr>
            <a:r>
              <a:rPr lang="en-GB" sz="2000">
                <a:solidFill>
                  <a:schemeClr val="dk1"/>
                </a:solidFill>
                <a:latin typeface="Calibri"/>
                <a:ea typeface="Calibri"/>
                <a:cs typeface="Calibri"/>
                <a:sym typeface="Calibri"/>
              </a:rPr>
              <a:t>This is commemorated every year and is called </a:t>
            </a:r>
            <a:r>
              <a:rPr lang="en-GB" sz="2000" b="1">
                <a:solidFill>
                  <a:schemeClr val="dk1"/>
                </a:solidFill>
                <a:latin typeface="Calibri"/>
                <a:ea typeface="Calibri"/>
                <a:cs typeface="Calibri"/>
                <a:sym typeface="Calibri"/>
              </a:rPr>
              <a:t>VE Day, </a:t>
            </a:r>
            <a:r>
              <a:rPr lang="en-GB" sz="2000">
                <a:solidFill>
                  <a:schemeClr val="dk1"/>
                </a:solidFill>
                <a:latin typeface="Calibri"/>
                <a:ea typeface="Calibri"/>
                <a:cs typeface="Calibri"/>
                <a:sym typeface="Calibri"/>
              </a:rPr>
              <a:t>which stands for Victory in Europe.</a:t>
            </a:r>
            <a:endParaRPr/>
          </a:p>
          <a:p>
            <a:pPr marL="0" marR="0" lvl="0" indent="0" algn="l" rtl="0">
              <a:lnSpc>
                <a:spcPct val="90000"/>
              </a:lnSpc>
              <a:spcBef>
                <a:spcPts val="1000"/>
              </a:spcBef>
              <a:spcAft>
                <a:spcPts val="0"/>
              </a:spcAft>
              <a:buClr>
                <a:schemeClr val="dk1"/>
              </a:buClr>
              <a:buSzPts val="2000"/>
              <a:buFont typeface="Arial"/>
              <a:buNone/>
            </a:pPr>
            <a:endParaRPr sz="2000">
              <a:solidFill>
                <a:schemeClr val="dk1"/>
              </a:solidFill>
              <a:latin typeface="Calibri"/>
              <a:ea typeface="Calibri"/>
              <a:cs typeface="Calibri"/>
              <a:sym typeface="Calibri"/>
            </a:endParaRPr>
          </a:p>
        </p:txBody>
      </p:sp>
      <p:pic>
        <p:nvPicPr>
          <p:cNvPr id="96" name="Google Shape;96;p3"/>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9590209" y="3278717"/>
            <a:ext cx="1910415" cy="2290879"/>
          </a:xfrm>
          <a:prstGeom prst="rect">
            <a:avLst/>
          </a:prstGeom>
          <a:noFill/>
          <a:ln>
            <a:noFill/>
          </a:ln>
        </p:spPr>
      </p:pic>
      <p:sp>
        <p:nvSpPr>
          <p:cNvPr id="97" name="Google Shape;97;p3"/>
          <p:cNvSpPr txBox="1"/>
          <p:nvPr/>
        </p:nvSpPr>
        <p:spPr>
          <a:xfrm>
            <a:off x="722245" y="3429000"/>
            <a:ext cx="8624955" cy="2265195"/>
          </a:xfrm>
          <a:prstGeom prst="rect">
            <a:avLst/>
          </a:prstGeom>
          <a:noFill/>
          <a:ln>
            <a:noFill/>
          </a:ln>
        </p:spPr>
        <p:txBody>
          <a:bodyPr spcFirstLastPara="1" wrap="square" lIns="91425" tIns="45700" rIns="91425" bIns="45700" anchor="t" anchorCtr="0">
            <a:normAutofit/>
          </a:bodyPr>
          <a:lstStyle/>
          <a:p>
            <a:pPr marL="0" marR="0" lvl="0" indent="0" algn="l" rtl="0">
              <a:lnSpc>
                <a:spcPct val="80000"/>
              </a:lnSpc>
              <a:spcBef>
                <a:spcPts val="0"/>
              </a:spcBef>
              <a:spcAft>
                <a:spcPts val="0"/>
              </a:spcAft>
              <a:buClr>
                <a:schemeClr val="dk1"/>
              </a:buClr>
              <a:buSzPts val="1850"/>
              <a:buFont typeface="Arial"/>
              <a:buNone/>
            </a:pPr>
            <a:r>
              <a:rPr lang="en-GB" sz="1850">
                <a:solidFill>
                  <a:schemeClr val="dk1"/>
                </a:solidFill>
                <a:latin typeface="Calibri"/>
                <a:ea typeface="Calibri"/>
                <a:cs typeface="Calibri"/>
                <a:sym typeface="Calibri"/>
              </a:rPr>
              <a:t>The Prime Minister, Winston Churchill, announced on the radio at 3pm that Germany had surrendered.</a:t>
            </a:r>
            <a:endParaRPr/>
          </a:p>
          <a:p>
            <a:pPr marL="0" marR="0" lvl="0" indent="0" algn="l" rtl="0">
              <a:lnSpc>
                <a:spcPct val="80000"/>
              </a:lnSpc>
              <a:spcBef>
                <a:spcPts val="1000"/>
              </a:spcBef>
              <a:spcAft>
                <a:spcPts val="0"/>
              </a:spcAft>
              <a:buClr>
                <a:schemeClr val="dk1"/>
              </a:buClr>
              <a:buSzPts val="1850"/>
              <a:buFont typeface="Arial"/>
              <a:buNone/>
            </a:pPr>
            <a:endParaRPr sz="1850">
              <a:solidFill>
                <a:schemeClr val="dk1"/>
              </a:solidFill>
              <a:latin typeface="Calibri"/>
              <a:ea typeface="Calibri"/>
              <a:cs typeface="Calibri"/>
              <a:sym typeface="Calibri"/>
            </a:endParaRPr>
          </a:p>
          <a:p>
            <a:pPr marL="0" marR="0" lvl="0" indent="0" algn="l" rtl="0">
              <a:lnSpc>
                <a:spcPct val="80000"/>
              </a:lnSpc>
              <a:spcBef>
                <a:spcPts val="1000"/>
              </a:spcBef>
              <a:spcAft>
                <a:spcPts val="0"/>
              </a:spcAft>
              <a:buClr>
                <a:schemeClr val="dk1"/>
              </a:buClr>
              <a:buSzPts val="1850"/>
              <a:buFont typeface="Arial"/>
              <a:buNone/>
            </a:pPr>
            <a:r>
              <a:rPr lang="en-GB" sz="1850">
                <a:solidFill>
                  <a:schemeClr val="dk1"/>
                </a:solidFill>
                <a:latin typeface="Calibri"/>
                <a:ea typeface="Calibri"/>
                <a:cs typeface="Calibri"/>
                <a:sym typeface="Calibri"/>
              </a:rPr>
              <a:t>The country celebrated and there were many street parties across Great Britain.</a:t>
            </a:r>
            <a:endParaRPr/>
          </a:p>
          <a:p>
            <a:pPr marL="0" marR="0" lvl="0" indent="0" algn="l" rtl="0">
              <a:lnSpc>
                <a:spcPct val="80000"/>
              </a:lnSpc>
              <a:spcBef>
                <a:spcPts val="1000"/>
              </a:spcBef>
              <a:spcAft>
                <a:spcPts val="0"/>
              </a:spcAft>
              <a:buClr>
                <a:schemeClr val="dk1"/>
              </a:buClr>
              <a:buSzPts val="1850"/>
              <a:buFont typeface="Arial"/>
              <a:buNone/>
            </a:pPr>
            <a:endParaRPr sz="1850">
              <a:solidFill>
                <a:schemeClr val="dk1"/>
              </a:solidFill>
              <a:latin typeface="Calibri"/>
              <a:ea typeface="Calibri"/>
              <a:cs typeface="Calibri"/>
              <a:sym typeface="Calibri"/>
            </a:endParaRPr>
          </a:p>
          <a:p>
            <a:pPr marL="0" marR="0" lvl="0" indent="0" algn="l" rtl="0">
              <a:lnSpc>
                <a:spcPct val="80000"/>
              </a:lnSpc>
              <a:spcBef>
                <a:spcPts val="1000"/>
              </a:spcBef>
              <a:spcAft>
                <a:spcPts val="0"/>
              </a:spcAft>
              <a:buClr>
                <a:schemeClr val="dk1"/>
              </a:buClr>
              <a:buSzPts val="1850"/>
              <a:buFont typeface="Arial"/>
              <a:buNone/>
            </a:pPr>
            <a:r>
              <a:rPr lang="en-GB" sz="1850">
                <a:solidFill>
                  <a:schemeClr val="dk1"/>
                </a:solidFill>
                <a:latin typeface="Calibri"/>
                <a:ea typeface="Calibri"/>
                <a:cs typeface="Calibri"/>
                <a:sym typeface="Calibri"/>
              </a:rPr>
              <a:t>There was still fighting in Japan, and World War II didn’t finally end until 2</a:t>
            </a:r>
            <a:r>
              <a:rPr lang="en-GB" sz="1850" baseline="30000">
                <a:solidFill>
                  <a:schemeClr val="dk1"/>
                </a:solidFill>
                <a:latin typeface="Calibri"/>
                <a:ea typeface="Calibri"/>
                <a:cs typeface="Calibri"/>
                <a:sym typeface="Calibri"/>
              </a:rPr>
              <a:t>nd</a:t>
            </a:r>
            <a:r>
              <a:rPr lang="en-GB" sz="1850">
                <a:solidFill>
                  <a:schemeClr val="dk1"/>
                </a:solidFill>
                <a:latin typeface="Calibri"/>
                <a:ea typeface="Calibri"/>
                <a:cs typeface="Calibri"/>
                <a:sym typeface="Calibri"/>
              </a:rPr>
              <a:t> September 1945.</a:t>
            </a:r>
            <a:endParaRPr/>
          </a:p>
          <a:p>
            <a:pPr marL="0" marR="0" lvl="0" indent="0" algn="l" rtl="0">
              <a:lnSpc>
                <a:spcPct val="80000"/>
              </a:lnSpc>
              <a:spcBef>
                <a:spcPts val="1000"/>
              </a:spcBef>
              <a:spcAft>
                <a:spcPts val="0"/>
              </a:spcAft>
              <a:buClr>
                <a:schemeClr val="dk1"/>
              </a:buClr>
              <a:buSzPts val="1850"/>
              <a:buFont typeface="Arial"/>
              <a:buNone/>
            </a:pPr>
            <a:endParaRPr sz="1850">
              <a:solidFill>
                <a:schemeClr val="dk1"/>
              </a:solidFill>
              <a:latin typeface="Calibri"/>
              <a:ea typeface="Calibri"/>
              <a:cs typeface="Calibri"/>
              <a:sym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5"/>
                                        </p:tgtEl>
                                        <p:attrNameLst>
                                          <p:attrName>style.visibility</p:attrName>
                                        </p:attrNameLst>
                                      </p:cBhvr>
                                      <p:to>
                                        <p:strVal val="visible"/>
                                      </p:to>
                                    </p:set>
                                    <p:anim calcmode="lin" valueType="num">
                                      <p:cBhvr additive="base">
                                        <p:cTn id="7" dur="500"/>
                                        <p:tgtEl>
                                          <p:spTgt spid="95"/>
                                        </p:tgtEl>
                                        <p:attrNameLst>
                                          <p:attrName>ppt_y</p:attrName>
                                        </p:attrNameLst>
                                      </p:cBhvr>
                                      <p:tavLst>
                                        <p:tav tm="0">
                                          <p:val>
                                            <p:strVal val="#ppt_y+1"/>
                                          </p:val>
                                        </p:tav>
                                        <p:tav tm="100000">
                                          <p:val>
                                            <p:strVal val="#ppt_y"/>
                                          </p:val>
                                        </p:tav>
                                      </p:tavLst>
                                    </p:anim>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97"/>
                                        </p:tgtEl>
                                        <p:attrNameLst>
                                          <p:attrName>style.visibility</p:attrName>
                                        </p:attrNameLst>
                                      </p:cBhvr>
                                      <p:to>
                                        <p:strVal val="visible"/>
                                      </p:to>
                                    </p:set>
                                    <p:anim calcmode="lin" valueType="num">
                                      <p:cBhvr additive="base">
                                        <p:cTn id="12" dur="500"/>
                                        <p:tgtEl>
                                          <p:spTgt spid="97"/>
                                        </p:tgtEl>
                                        <p:attrNameLst>
                                          <p:attrName>ppt_y</p:attrName>
                                        </p:attrNameLst>
                                      </p:cBhvr>
                                      <p:tavLst>
                                        <p:tav tm="0">
                                          <p:val>
                                            <p:strVal val="#ppt_y+1"/>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96"/>
                                        </p:tgtEl>
                                        <p:attrNameLst>
                                          <p:attrName>style.visibility</p:attrName>
                                        </p:attrNameLst>
                                      </p:cBhvr>
                                      <p:to>
                                        <p:strVal val="visible"/>
                                      </p:to>
                                    </p:set>
                                    <p:anim calcmode="lin" valueType="num">
                                      <p:cBhvr additive="base">
                                        <p:cTn id="15" dur="500"/>
                                        <p:tgtEl>
                                          <p:spTgt spid="9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102" name="Google Shape;102;p4"/>
          <p:cNvSpPr txBox="1">
            <a:spLocks noGrp="1"/>
          </p:cNvSpPr>
          <p:nvPr>
            <p:ph type="body" idx="1"/>
          </p:nvPr>
        </p:nvSpPr>
        <p:spPr>
          <a:xfrm>
            <a:off x="722245" y="1825625"/>
            <a:ext cx="3187146" cy="4351338"/>
          </a:xfrm>
          <a:prstGeom prst="rect">
            <a:avLst/>
          </a:prstGeom>
          <a:noFill/>
          <a:ln>
            <a:noFill/>
          </a:ln>
        </p:spPr>
        <p:txBody>
          <a:bodyPr spcFirstLastPara="1" wrap="square" lIns="91425" tIns="45700" rIns="91425" bIns="45700" anchor="t" anchorCtr="0">
            <a:normAutofit lnSpcReduction="10000"/>
          </a:bodyPr>
          <a:lstStyle/>
          <a:p>
            <a:pPr marL="0" lvl="0" indent="0" algn="l" rtl="0">
              <a:lnSpc>
                <a:spcPct val="90000"/>
              </a:lnSpc>
              <a:spcBef>
                <a:spcPts val="0"/>
              </a:spcBef>
              <a:spcAft>
                <a:spcPts val="0"/>
              </a:spcAft>
              <a:buClr>
                <a:schemeClr val="dk1"/>
              </a:buClr>
              <a:buSzPts val="2800"/>
              <a:buNone/>
            </a:pPr>
            <a:r>
              <a:rPr lang="en-GB"/>
              <a:t>This year will be the 75</a:t>
            </a:r>
            <a:r>
              <a:rPr lang="en-GB" baseline="30000"/>
              <a:t>th</a:t>
            </a:r>
            <a:r>
              <a:rPr lang="en-GB"/>
              <a:t> anniversary of VE Day. Many events had been planned across the country to celebrate peace and also remember those who died; but now we need to find ways to mark the occasion at home. </a:t>
            </a:r>
            <a:endParaRPr/>
          </a:p>
        </p:txBody>
      </p:sp>
      <p:sp>
        <p:nvSpPr>
          <p:cNvPr id="103" name="Google Shape;103;p4"/>
          <p:cNvSpPr txBox="1"/>
          <p:nvPr/>
        </p:nvSpPr>
        <p:spPr>
          <a:xfrm>
            <a:off x="722245" y="760549"/>
            <a:ext cx="10515600" cy="837508"/>
          </a:xfrm>
          <a:prstGeom prst="rect">
            <a:avLst/>
          </a:prstGeom>
          <a:noFill/>
          <a:ln>
            <a:noFill/>
          </a:ln>
        </p:spPr>
        <p:txBody>
          <a:bodyPr spcFirstLastPara="1" wrap="square" lIns="91425" tIns="45700" rIns="91425" bIns="45700" anchor="ctr" anchorCtr="0">
            <a:normAutofit/>
          </a:bodyPr>
          <a:lstStyle/>
          <a:p>
            <a:pPr marL="0" marR="0" lvl="0" indent="0" algn="l" rtl="0">
              <a:lnSpc>
                <a:spcPct val="90000"/>
              </a:lnSpc>
              <a:spcBef>
                <a:spcPts val="0"/>
              </a:spcBef>
              <a:spcAft>
                <a:spcPts val="0"/>
              </a:spcAft>
              <a:buClr>
                <a:schemeClr val="dk1"/>
              </a:buClr>
              <a:buSzPts val="4400"/>
              <a:buFont typeface="Trebuchet MS"/>
              <a:buNone/>
            </a:pPr>
            <a:r>
              <a:rPr lang="en-GB" sz="4400" b="1">
                <a:solidFill>
                  <a:schemeClr val="dk1"/>
                </a:solidFill>
                <a:latin typeface="Trebuchet MS"/>
                <a:ea typeface="Trebuchet MS"/>
                <a:cs typeface="Trebuchet MS"/>
                <a:sym typeface="Trebuchet MS"/>
              </a:rPr>
              <a:t>75</a:t>
            </a:r>
            <a:r>
              <a:rPr lang="en-GB" sz="4400" b="1" baseline="30000">
                <a:solidFill>
                  <a:schemeClr val="dk1"/>
                </a:solidFill>
                <a:latin typeface="Trebuchet MS"/>
                <a:ea typeface="Trebuchet MS"/>
                <a:cs typeface="Trebuchet MS"/>
                <a:sym typeface="Trebuchet MS"/>
              </a:rPr>
              <a:t>th</a:t>
            </a:r>
            <a:r>
              <a:rPr lang="en-GB" sz="4400" b="1">
                <a:solidFill>
                  <a:schemeClr val="dk1"/>
                </a:solidFill>
                <a:latin typeface="Trebuchet MS"/>
                <a:ea typeface="Trebuchet MS"/>
                <a:cs typeface="Trebuchet MS"/>
                <a:sym typeface="Trebuchet MS"/>
              </a:rPr>
              <a:t> Anniversary!</a:t>
            </a:r>
            <a:endParaRPr/>
          </a:p>
        </p:txBody>
      </p:sp>
      <p:pic>
        <p:nvPicPr>
          <p:cNvPr id="104" name="Google Shape;104;p4"/>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5021629" y="1825624"/>
            <a:ext cx="6448126" cy="430212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sp>
        <p:nvSpPr>
          <p:cNvPr id="109" name="Google Shape;109;p5"/>
          <p:cNvSpPr txBox="1">
            <a:spLocks noGrp="1"/>
          </p:cNvSpPr>
          <p:nvPr>
            <p:ph type="body" idx="1"/>
          </p:nvPr>
        </p:nvSpPr>
        <p:spPr>
          <a:xfrm>
            <a:off x="722245" y="1633365"/>
            <a:ext cx="10515600" cy="101707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2800"/>
              <a:buNone/>
            </a:pPr>
            <a:r>
              <a:rPr lang="en-GB"/>
              <a:t>On VE Day, people will remember the service men and women who fought during the second world war and the sacrifices that they made.</a:t>
            </a:r>
            <a:endParaRPr>
              <a:highlight>
                <a:srgbClr val="00FFFF"/>
              </a:highlight>
            </a:endParaRPr>
          </a:p>
        </p:txBody>
      </p:sp>
      <p:sp>
        <p:nvSpPr>
          <p:cNvPr id="110" name="Google Shape;110;p5"/>
          <p:cNvSpPr txBox="1"/>
          <p:nvPr/>
        </p:nvSpPr>
        <p:spPr>
          <a:xfrm>
            <a:off x="722245" y="760549"/>
            <a:ext cx="10515600" cy="837508"/>
          </a:xfrm>
          <a:prstGeom prst="rect">
            <a:avLst/>
          </a:prstGeom>
          <a:noFill/>
          <a:ln>
            <a:noFill/>
          </a:ln>
        </p:spPr>
        <p:txBody>
          <a:bodyPr spcFirstLastPara="1" wrap="square" lIns="91425" tIns="45700" rIns="91425" bIns="45700" anchor="ctr" anchorCtr="0">
            <a:normAutofit/>
          </a:bodyPr>
          <a:lstStyle/>
          <a:p>
            <a:pPr marL="0" marR="0" lvl="0" indent="0" algn="l" rtl="0">
              <a:lnSpc>
                <a:spcPct val="90000"/>
              </a:lnSpc>
              <a:spcBef>
                <a:spcPts val="0"/>
              </a:spcBef>
              <a:spcAft>
                <a:spcPts val="0"/>
              </a:spcAft>
              <a:buClr>
                <a:schemeClr val="dk1"/>
              </a:buClr>
              <a:buSzPts val="4400"/>
              <a:buFont typeface="Trebuchet MS"/>
              <a:buNone/>
            </a:pPr>
            <a:r>
              <a:rPr lang="en-GB" sz="4400" b="1">
                <a:solidFill>
                  <a:schemeClr val="dk1"/>
                </a:solidFill>
                <a:latin typeface="Trebuchet MS"/>
                <a:ea typeface="Trebuchet MS"/>
                <a:cs typeface="Trebuchet MS"/>
                <a:sym typeface="Trebuchet MS"/>
              </a:rPr>
              <a:t>Remembering</a:t>
            </a:r>
            <a:endParaRPr/>
          </a:p>
        </p:txBody>
      </p:sp>
      <p:sp>
        <p:nvSpPr>
          <p:cNvPr id="111" name="Google Shape;111;p5"/>
          <p:cNvSpPr txBox="1"/>
          <p:nvPr/>
        </p:nvSpPr>
        <p:spPr>
          <a:xfrm>
            <a:off x="8813580" y="5646611"/>
            <a:ext cx="2093845" cy="450840"/>
          </a:xfrm>
          <a:prstGeom prst="rect">
            <a:avLst/>
          </a:prstGeom>
          <a:noFill/>
          <a:ln>
            <a:noFill/>
          </a:ln>
        </p:spPr>
        <p:txBody>
          <a:bodyPr spcFirstLastPara="1" wrap="square" lIns="91425" tIns="45700" rIns="91425" bIns="45700" anchor="t" anchorCtr="0">
            <a:normAutofit/>
          </a:bodyPr>
          <a:lstStyle/>
          <a:p>
            <a:pPr marL="0" marR="0" lvl="0" indent="0" algn="ctr" rtl="0">
              <a:lnSpc>
                <a:spcPct val="80000"/>
              </a:lnSpc>
              <a:spcBef>
                <a:spcPts val="0"/>
              </a:spcBef>
              <a:spcAft>
                <a:spcPts val="0"/>
              </a:spcAft>
              <a:buClr>
                <a:schemeClr val="dk1"/>
              </a:buClr>
              <a:buSzPts val="2800"/>
              <a:buFont typeface="Arial"/>
              <a:buNone/>
            </a:pPr>
            <a:r>
              <a:rPr lang="en-GB" sz="2800" b="1">
                <a:solidFill>
                  <a:schemeClr val="dk1"/>
                </a:solidFill>
                <a:latin typeface="Calibri"/>
                <a:ea typeface="Calibri"/>
                <a:cs typeface="Calibri"/>
                <a:sym typeface="Calibri"/>
              </a:rPr>
              <a:t>navy</a:t>
            </a:r>
            <a:endParaRPr/>
          </a:p>
        </p:txBody>
      </p:sp>
      <p:pic>
        <p:nvPicPr>
          <p:cNvPr id="112" name="Google Shape;112;p5"/>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3735210" y="3774677"/>
            <a:ext cx="3963780" cy="1871934"/>
          </a:xfrm>
          <a:prstGeom prst="rect">
            <a:avLst/>
          </a:prstGeom>
          <a:noFill/>
          <a:ln>
            <a:noFill/>
          </a:ln>
        </p:spPr>
      </p:pic>
      <p:pic>
        <p:nvPicPr>
          <p:cNvPr id="113" name="Google Shape;113;p5"/>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284575" y="3000386"/>
            <a:ext cx="1354858" cy="2605496"/>
          </a:xfrm>
          <a:prstGeom prst="rect">
            <a:avLst/>
          </a:prstGeom>
          <a:noFill/>
          <a:ln>
            <a:noFill/>
          </a:ln>
        </p:spPr>
      </p:pic>
      <p:pic>
        <p:nvPicPr>
          <p:cNvPr id="114" name="Google Shape;114;p5"/>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7889149" y="4443506"/>
            <a:ext cx="3654252" cy="1017070"/>
          </a:xfrm>
          <a:prstGeom prst="rect">
            <a:avLst/>
          </a:prstGeom>
          <a:noFill/>
          <a:ln>
            <a:noFill/>
          </a:ln>
        </p:spPr>
      </p:pic>
      <p:sp>
        <p:nvSpPr>
          <p:cNvPr id="115" name="Google Shape;115;p5"/>
          <p:cNvSpPr txBox="1"/>
          <p:nvPr/>
        </p:nvSpPr>
        <p:spPr>
          <a:xfrm>
            <a:off x="5042454" y="5605882"/>
            <a:ext cx="1636642" cy="383128"/>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chemeClr val="dk1"/>
              </a:buClr>
              <a:buSzPts val="2800"/>
              <a:buFont typeface="Arial"/>
              <a:buNone/>
            </a:pPr>
            <a:r>
              <a:rPr lang="en-GB" sz="2800" b="1">
                <a:solidFill>
                  <a:schemeClr val="dk1"/>
                </a:solidFill>
                <a:latin typeface="Calibri"/>
                <a:ea typeface="Calibri"/>
                <a:cs typeface="Calibri"/>
                <a:sym typeface="Calibri"/>
              </a:rPr>
              <a:t>air force</a:t>
            </a:r>
            <a:endParaRPr/>
          </a:p>
        </p:txBody>
      </p:sp>
      <p:sp>
        <p:nvSpPr>
          <p:cNvPr id="116" name="Google Shape;116;p5"/>
          <p:cNvSpPr txBox="1"/>
          <p:nvPr/>
        </p:nvSpPr>
        <p:spPr>
          <a:xfrm>
            <a:off x="1284575" y="5646611"/>
            <a:ext cx="1490868" cy="608415"/>
          </a:xfrm>
          <a:prstGeom prst="rect">
            <a:avLst/>
          </a:prstGeom>
          <a:noFill/>
          <a:ln>
            <a:noFill/>
          </a:ln>
        </p:spPr>
        <p:txBody>
          <a:bodyPr spcFirstLastPara="1" wrap="square" lIns="91425" tIns="45700" rIns="91425" bIns="45700" anchor="t" anchorCtr="0">
            <a:normAutofit/>
          </a:bodyPr>
          <a:lstStyle/>
          <a:p>
            <a:pPr marL="0" marR="0" lvl="0" indent="0" algn="ctr" rtl="0">
              <a:lnSpc>
                <a:spcPct val="90000"/>
              </a:lnSpc>
              <a:spcBef>
                <a:spcPts val="0"/>
              </a:spcBef>
              <a:spcAft>
                <a:spcPts val="0"/>
              </a:spcAft>
              <a:buClr>
                <a:schemeClr val="dk1"/>
              </a:buClr>
              <a:buSzPts val="2800"/>
              <a:buFont typeface="Arial"/>
              <a:buNone/>
            </a:pPr>
            <a:r>
              <a:rPr lang="en-GB" sz="2800" b="1">
                <a:solidFill>
                  <a:schemeClr val="dk1"/>
                </a:solidFill>
                <a:latin typeface="Calibri"/>
                <a:ea typeface="Calibri"/>
                <a:cs typeface="Calibri"/>
                <a:sym typeface="Calibri"/>
              </a:rPr>
              <a:t>army</a:t>
            </a: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6"/>
          <p:cNvSpPr txBox="1">
            <a:spLocks noGrp="1"/>
          </p:cNvSpPr>
          <p:nvPr>
            <p:ph type="body" idx="1"/>
          </p:nvPr>
        </p:nvSpPr>
        <p:spPr>
          <a:xfrm>
            <a:off x="722245" y="1644516"/>
            <a:ext cx="9298654" cy="1319019"/>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chemeClr val="dk1"/>
              </a:buClr>
              <a:buSzPts val="2800"/>
              <a:buNone/>
            </a:pPr>
            <a:r>
              <a:rPr lang="en-GB"/>
              <a:t>When the service men and women from the army, navy and air force returned home, they were given medals to show how grateful the nation were that they had fought for the country.</a:t>
            </a:r>
            <a:endParaRPr/>
          </a:p>
        </p:txBody>
      </p:sp>
      <p:sp>
        <p:nvSpPr>
          <p:cNvPr id="122" name="Google Shape;122;p6"/>
          <p:cNvSpPr txBox="1"/>
          <p:nvPr/>
        </p:nvSpPr>
        <p:spPr>
          <a:xfrm>
            <a:off x="722245" y="760549"/>
            <a:ext cx="10515600" cy="837508"/>
          </a:xfrm>
          <a:prstGeom prst="rect">
            <a:avLst/>
          </a:prstGeom>
          <a:noFill/>
          <a:ln>
            <a:noFill/>
          </a:ln>
        </p:spPr>
        <p:txBody>
          <a:bodyPr spcFirstLastPara="1" wrap="square" lIns="91425" tIns="45700" rIns="91425" bIns="45700" anchor="ctr" anchorCtr="0">
            <a:normAutofit/>
          </a:bodyPr>
          <a:lstStyle/>
          <a:p>
            <a:pPr marL="0" marR="0" lvl="0" indent="0" algn="l" rtl="0">
              <a:lnSpc>
                <a:spcPct val="90000"/>
              </a:lnSpc>
              <a:spcBef>
                <a:spcPts val="0"/>
              </a:spcBef>
              <a:spcAft>
                <a:spcPts val="0"/>
              </a:spcAft>
              <a:buClr>
                <a:schemeClr val="dk1"/>
              </a:buClr>
              <a:buSzPts val="4400"/>
              <a:buFont typeface="Trebuchet MS"/>
              <a:buNone/>
            </a:pPr>
            <a:r>
              <a:rPr lang="en-GB" sz="4400" b="1">
                <a:solidFill>
                  <a:schemeClr val="dk1"/>
                </a:solidFill>
                <a:latin typeface="Trebuchet MS"/>
                <a:ea typeface="Trebuchet MS"/>
                <a:cs typeface="Trebuchet MS"/>
                <a:sym typeface="Trebuchet MS"/>
              </a:rPr>
              <a:t>Returning Home</a:t>
            </a:r>
            <a:endParaRPr/>
          </a:p>
        </p:txBody>
      </p:sp>
      <p:pic>
        <p:nvPicPr>
          <p:cNvPr id="123" name="Google Shape;123;p6"/>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10020899" y="3542631"/>
            <a:ext cx="1354858" cy="2605496"/>
          </a:xfrm>
          <a:prstGeom prst="rect">
            <a:avLst/>
          </a:prstGeom>
          <a:noFill/>
          <a:ln>
            <a:noFill/>
          </a:ln>
        </p:spPr>
      </p:pic>
      <p:sp>
        <p:nvSpPr>
          <p:cNvPr id="124" name="Google Shape;124;p6"/>
          <p:cNvSpPr/>
          <p:nvPr/>
        </p:nvSpPr>
        <p:spPr>
          <a:xfrm>
            <a:off x="5877931" y="3740228"/>
            <a:ext cx="4071155" cy="921746"/>
          </a:xfrm>
          <a:prstGeom prst="wedgeRoundRectCallout">
            <a:avLst>
              <a:gd name="adj1" fmla="val 56705"/>
              <a:gd name="adj2" fmla="val -32430"/>
              <a:gd name="adj3" fmla="val 16667"/>
            </a:avLst>
          </a:prstGeom>
          <a:solidFill>
            <a:srgbClr val="6E6E6E"/>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25" name="Google Shape;125;p6"/>
          <p:cNvSpPr txBox="1"/>
          <p:nvPr/>
        </p:nvSpPr>
        <p:spPr>
          <a:xfrm>
            <a:off x="5949744" y="3723372"/>
            <a:ext cx="4071155" cy="905550"/>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1000"/>
              </a:spcBef>
              <a:spcAft>
                <a:spcPts val="0"/>
              </a:spcAft>
              <a:buClr>
                <a:schemeClr val="lt1"/>
              </a:buClr>
              <a:buSzPts val="2800"/>
              <a:buFont typeface="Arial"/>
              <a:buNone/>
            </a:pPr>
            <a:r>
              <a:rPr lang="en-GB" sz="2220" b="1">
                <a:solidFill>
                  <a:schemeClr val="lt1"/>
                </a:solidFill>
                <a:latin typeface="Trebuchet MS"/>
                <a:ea typeface="Trebuchet MS"/>
                <a:cs typeface="Trebuchet MS"/>
                <a:sym typeface="Trebuchet MS"/>
              </a:rPr>
              <a:t>Why do you think the nation (Great Britain) was grateful?</a:t>
            </a:r>
            <a:endParaRPr/>
          </a:p>
        </p:txBody>
      </p:sp>
      <p:pic>
        <p:nvPicPr>
          <p:cNvPr id="126" name="Google Shape;126;p6"/>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2077875" y="3084903"/>
            <a:ext cx="1436505" cy="3162876"/>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7"/>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290808" y="2082799"/>
            <a:ext cx="5564558" cy="3709705"/>
          </a:xfrm>
          <a:prstGeom prst="rect">
            <a:avLst/>
          </a:prstGeom>
          <a:noFill/>
          <a:ln>
            <a:noFill/>
          </a:ln>
        </p:spPr>
      </p:pic>
      <p:sp>
        <p:nvSpPr>
          <p:cNvPr id="132" name="Google Shape;132;p7"/>
          <p:cNvSpPr txBox="1">
            <a:spLocks noGrp="1"/>
          </p:cNvSpPr>
          <p:nvPr>
            <p:ph type="body" idx="1"/>
          </p:nvPr>
        </p:nvSpPr>
        <p:spPr>
          <a:xfrm>
            <a:off x="722245" y="1576023"/>
            <a:ext cx="5722622" cy="539215"/>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chemeClr val="dk1"/>
              </a:buClr>
              <a:buSzPts val="2800"/>
              <a:buNone/>
            </a:pPr>
            <a:r>
              <a:rPr lang="en-GB"/>
              <a:t>War medals contained many symbols.</a:t>
            </a:r>
            <a:endParaRPr/>
          </a:p>
        </p:txBody>
      </p:sp>
      <p:sp>
        <p:nvSpPr>
          <p:cNvPr id="133" name="Google Shape;133;p7"/>
          <p:cNvSpPr txBox="1"/>
          <p:nvPr/>
        </p:nvSpPr>
        <p:spPr>
          <a:xfrm>
            <a:off x="722245" y="738515"/>
            <a:ext cx="3915856" cy="837508"/>
          </a:xfrm>
          <a:prstGeom prst="rect">
            <a:avLst/>
          </a:prstGeom>
          <a:noFill/>
          <a:ln>
            <a:noFill/>
          </a:ln>
        </p:spPr>
        <p:txBody>
          <a:bodyPr spcFirstLastPara="1" wrap="square" lIns="91425" tIns="45700" rIns="91425" bIns="45700" anchor="ctr" anchorCtr="0">
            <a:normAutofit/>
          </a:bodyPr>
          <a:lstStyle/>
          <a:p>
            <a:pPr marL="0" marR="0" lvl="0" indent="0" algn="l" rtl="0">
              <a:lnSpc>
                <a:spcPct val="90000"/>
              </a:lnSpc>
              <a:spcBef>
                <a:spcPts val="0"/>
              </a:spcBef>
              <a:spcAft>
                <a:spcPts val="0"/>
              </a:spcAft>
              <a:buClr>
                <a:schemeClr val="dk1"/>
              </a:buClr>
              <a:buSzPts val="4400"/>
              <a:buFont typeface="Trebuchet MS"/>
              <a:buNone/>
            </a:pPr>
            <a:r>
              <a:rPr lang="en-GB" sz="4400" b="1">
                <a:solidFill>
                  <a:schemeClr val="dk1"/>
                </a:solidFill>
                <a:latin typeface="Trebuchet MS"/>
                <a:ea typeface="Trebuchet MS"/>
                <a:cs typeface="Trebuchet MS"/>
                <a:sym typeface="Trebuchet MS"/>
              </a:rPr>
              <a:t>War Medals</a:t>
            </a:r>
            <a:endParaRPr/>
          </a:p>
        </p:txBody>
      </p:sp>
      <p:pic>
        <p:nvPicPr>
          <p:cNvPr id="134" name="Google Shape;134;p7"/>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822909" y="2218126"/>
            <a:ext cx="1544887" cy="3426228"/>
          </a:xfrm>
          <a:prstGeom prst="rect">
            <a:avLst/>
          </a:prstGeom>
          <a:noFill/>
          <a:ln>
            <a:noFill/>
          </a:ln>
        </p:spPr>
      </p:pic>
      <p:pic>
        <p:nvPicPr>
          <p:cNvPr id="135" name="Google Shape;135;p7"/>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2456761" y="2142419"/>
            <a:ext cx="1668515" cy="3203489"/>
          </a:xfrm>
          <a:prstGeom prst="rect">
            <a:avLst/>
          </a:prstGeom>
          <a:noFill/>
          <a:ln>
            <a:noFill/>
          </a:ln>
        </p:spPr>
      </p:pic>
      <p:pic>
        <p:nvPicPr>
          <p:cNvPr id="136" name="Google Shape;136;p7"/>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10020899" y="3542631"/>
            <a:ext cx="1354858" cy="2605496"/>
          </a:xfrm>
          <a:prstGeom prst="rect">
            <a:avLst/>
          </a:prstGeom>
          <a:noFill/>
          <a:ln>
            <a:noFill/>
          </a:ln>
        </p:spPr>
      </p:pic>
      <p:sp>
        <p:nvSpPr>
          <p:cNvPr id="137" name="Google Shape;137;p7"/>
          <p:cNvSpPr/>
          <p:nvPr/>
        </p:nvSpPr>
        <p:spPr>
          <a:xfrm rot="5400000">
            <a:off x="9630447" y="1597251"/>
            <a:ext cx="1850125" cy="1828484"/>
          </a:xfrm>
          <a:prstGeom prst="wedgeRoundRectCallout">
            <a:avLst>
              <a:gd name="adj1" fmla="val 56705"/>
              <a:gd name="adj2" fmla="val -32430"/>
              <a:gd name="adj3" fmla="val 16667"/>
            </a:avLst>
          </a:prstGeom>
          <a:solidFill>
            <a:srgbClr val="6E6E6E"/>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38" name="Google Shape;138;p7"/>
          <p:cNvSpPr txBox="1"/>
          <p:nvPr/>
        </p:nvSpPr>
        <p:spPr>
          <a:xfrm>
            <a:off x="9727896" y="1586430"/>
            <a:ext cx="1828483" cy="1793668"/>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1000"/>
              </a:spcBef>
              <a:spcAft>
                <a:spcPts val="0"/>
              </a:spcAft>
              <a:buClr>
                <a:schemeClr val="lt1"/>
              </a:buClr>
              <a:buSzPts val="2800"/>
              <a:buFont typeface="Arial"/>
              <a:buNone/>
            </a:pPr>
            <a:r>
              <a:rPr lang="en-GB" sz="2220" b="1">
                <a:solidFill>
                  <a:schemeClr val="lt1"/>
                </a:solidFill>
                <a:latin typeface="Trebuchet MS"/>
                <a:ea typeface="Trebuchet MS"/>
                <a:cs typeface="Trebuchet MS"/>
                <a:sym typeface="Trebuchet MS"/>
              </a:rPr>
              <a:t>What symbols </a:t>
            </a:r>
            <a:br>
              <a:rPr lang="en-GB" sz="2220" b="1">
                <a:solidFill>
                  <a:schemeClr val="lt1"/>
                </a:solidFill>
                <a:latin typeface="Trebuchet MS"/>
                <a:ea typeface="Trebuchet MS"/>
                <a:cs typeface="Trebuchet MS"/>
                <a:sym typeface="Trebuchet MS"/>
              </a:rPr>
            </a:br>
            <a:r>
              <a:rPr lang="en-GB" sz="2220" b="1">
                <a:solidFill>
                  <a:schemeClr val="lt1"/>
                </a:solidFill>
                <a:latin typeface="Trebuchet MS"/>
                <a:ea typeface="Trebuchet MS"/>
                <a:cs typeface="Trebuchet MS"/>
                <a:sym typeface="Trebuchet MS"/>
              </a:rPr>
              <a:t>can you see on these medals?</a:t>
            </a:r>
            <a:endParaRPr/>
          </a:p>
        </p:txBody>
      </p:sp>
      <p:sp>
        <p:nvSpPr>
          <p:cNvPr id="139" name="Google Shape;139;p7"/>
          <p:cNvSpPr txBox="1"/>
          <p:nvPr/>
        </p:nvSpPr>
        <p:spPr>
          <a:xfrm>
            <a:off x="855833" y="5798827"/>
            <a:ext cx="2911809"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b="1">
                <a:solidFill>
                  <a:schemeClr val="dk1"/>
                </a:solidFill>
                <a:latin typeface="Calibri"/>
                <a:ea typeface="Calibri"/>
                <a:cs typeface="Calibri"/>
                <a:sym typeface="Calibri"/>
              </a:rPr>
              <a:t>World War II medals</a:t>
            </a:r>
            <a:endParaRPr/>
          </a:p>
        </p:txBody>
      </p:sp>
      <p:sp>
        <p:nvSpPr>
          <p:cNvPr id="140" name="Google Shape;140;p7"/>
          <p:cNvSpPr txBox="1"/>
          <p:nvPr/>
        </p:nvSpPr>
        <p:spPr>
          <a:xfrm>
            <a:off x="5957664" y="5792505"/>
            <a:ext cx="2305755"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b="1">
                <a:solidFill>
                  <a:schemeClr val="dk1"/>
                </a:solidFill>
                <a:latin typeface="Calibri"/>
                <a:ea typeface="Calibri"/>
                <a:cs typeface="Calibri"/>
                <a:sym typeface="Calibri"/>
              </a:rPr>
              <a:t>World War I medals</a:t>
            </a: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44"/>
        <p:cNvGrpSpPr/>
        <p:nvPr/>
      </p:nvGrpSpPr>
      <p:grpSpPr>
        <a:xfrm>
          <a:off x="0" y="0"/>
          <a:ext cx="0" cy="0"/>
          <a:chOff x="0" y="0"/>
          <a:chExt cx="0" cy="0"/>
        </a:xfrm>
      </p:grpSpPr>
      <p:sp>
        <p:nvSpPr>
          <p:cNvPr id="145" name="Google Shape;145;p8"/>
          <p:cNvSpPr txBox="1">
            <a:spLocks noGrp="1"/>
          </p:cNvSpPr>
          <p:nvPr>
            <p:ph type="body" idx="1"/>
          </p:nvPr>
        </p:nvSpPr>
        <p:spPr>
          <a:xfrm>
            <a:off x="712145" y="1685581"/>
            <a:ext cx="5875942" cy="4241780"/>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chemeClr val="dk1"/>
              </a:buClr>
              <a:buSzPts val="2800"/>
              <a:buNone/>
            </a:pPr>
            <a:r>
              <a:rPr lang="en-GB"/>
              <a:t>Design a medal for a member of the army, navy or air force returning home after VE Day.</a:t>
            </a:r>
            <a:endParaRPr/>
          </a:p>
          <a:p>
            <a:pPr marL="0" lvl="0" indent="0" algn="l" rtl="0">
              <a:lnSpc>
                <a:spcPct val="90000"/>
              </a:lnSpc>
              <a:spcBef>
                <a:spcPts val="1000"/>
              </a:spcBef>
              <a:spcAft>
                <a:spcPts val="0"/>
              </a:spcAft>
              <a:buClr>
                <a:schemeClr val="dk1"/>
              </a:buClr>
              <a:buSzPts val="2800"/>
              <a:buNone/>
            </a:pPr>
            <a:r>
              <a:rPr lang="en-GB"/>
              <a:t>Think about which symbols and colours you might include.</a:t>
            </a:r>
            <a:endParaRPr/>
          </a:p>
        </p:txBody>
      </p:sp>
      <p:sp>
        <p:nvSpPr>
          <p:cNvPr id="146" name="Google Shape;146;p8"/>
          <p:cNvSpPr txBox="1"/>
          <p:nvPr/>
        </p:nvSpPr>
        <p:spPr>
          <a:xfrm>
            <a:off x="722244" y="738515"/>
            <a:ext cx="9765813" cy="837508"/>
          </a:xfrm>
          <a:prstGeom prst="rect">
            <a:avLst/>
          </a:prstGeom>
          <a:noFill/>
          <a:ln>
            <a:noFill/>
          </a:ln>
        </p:spPr>
        <p:txBody>
          <a:bodyPr spcFirstLastPara="1" wrap="square" lIns="91425" tIns="45700" rIns="91425" bIns="45700" anchor="ctr" anchorCtr="0">
            <a:normAutofit/>
          </a:bodyPr>
          <a:lstStyle/>
          <a:p>
            <a:pPr marL="0" marR="0" lvl="0" indent="0" algn="l" rtl="0">
              <a:lnSpc>
                <a:spcPct val="90000"/>
              </a:lnSpc>
              <a:spcBef>
                <a:spcPts val="0"/>
              </a:spcBef>
              <a:spcAft>
                <a:spcPts val="0"/>
              </a:spcAft>
              <a:buClr>
                <a:schemeClr val="dk1"/>
              </a:buClr>
              <a:buSzPts val="4400"/>
              <a:buFont typeface="Trebuchet MS"/>
              <a:buNone/>
            </a:pPr>
            <a:r>
              <a:rPr lang="en-GB" sz="4400" b="1">
                <a:solidFill>
                  <a:schemeClr val="dk1"/>
                </a:solidFill>
                <a:latin typeface="Trebuchet MS"/>
                <a:ea typeface="Trebuchet MS"/>
                <a:cs typeface="Trebuchet MS"/>
                <a:sym typeface="Trebuchet MS"/>
              </a:rPr>
              <a:t>Design a War Heroes Medal</a:t>
            </a:r>
            <a:endParaRPr/>
          </a:p>
        </p:txBody>
      </p:sp>
      <p:pic>
        <p:nvPicPr>
          <p:cNvPr id="147" name="Google Shape;147;p8"/>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620122" y="1636292"/>
            <a:ext cx="3171819" cy="4483193"/>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2" name="Google Shape;152;p9"/>
          <p:cNvSpPr txBox="1">
            <a:spLocks noGrp="1"/>
          </p:cNvSpPr>
          <p:nvPr>
            <p:ph type="body" idx="1"/>
          </p:nvPr>
        </p:nvSpPr>
        <p:spPr>
          <a:xfrm>
            <a:off x="722244" y="1670741"/>
            <a:ext cx="5094662" cy="1292796"/>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2800"/>
              <a:buNone/>
            </a:pPr>
            <a:r>
              <a:rPr lang="en-GB"/>
              <a:t>Write a letter to a service man or woman, telling them why they are receiving the medal.</a:t>
            </a:r>
            <a:endParaRPr/>
          </a:p>
        </p:txBody>
      </p:sp>
      <p:sp>
        <p:nvSpPr>
          <p:cNvPr id="153" name="Google Shape;153;p9"/>
          <p:cNvSpPr txBox="1"/>
          <p:nvPr/>
        </p:nvSpPr>
        <p:spPr>
          <a:xfrm>
            <a:off x="722244" y="738515"/>
            <a:ext cx="9765813" cy="837508"/>
          </a:xfrm>
          <a:prstGeom prst="rect">
            <a:avLst/>
          </a:prstGeom>
          <a:noFill/>
          <a:ln>
            <a:noFill/>
          </a:ln>
        </p:spPr>
        <p:txBody>
          <a:bodyPr spcFirstLastPara="1" wrap="square" lIns="91425" tIns="45700" rIns="91425" bIns="45700" anchor="ctr" anchorCtr="0">
            <a:normAutofit/>
          </a:bodyPr>
          <a:lstStyle/>
          <a:p>
            <a:pPr marL="0" marR="0" lvl="0" indent="0" algn="l" rtl="0">
              <a:lnSpc>
                <a:spcPct val="90000"/>
              </a:lnSpc>
              <a:spcBef>
                <a:spcPts val="0"/>
              </a:spcBef>
              <a:spcAft>
                <a:spcPts val="0"/>
              </a:spcAft>
              <a:buClr>
                <a:schemeClr val="dk1"/>
              </a:buClr>
              <a:buSzPts val="4400"/>
              <a:buFont typeface="Trebuchet MS"/>
              <a:buNone/>
            </a:pPr>
            <a:r>
              <a:rPr lang="en-GB" sz="4400" b="1">
                <a:solidFill>
                  <a:schemeClr val="dk1"/>
                </a:solidFill>
                <a:latin typeface="Trebuchet MS"/>
                <a:ea typeface="Trebuchet MS"/>
                <a:cs typeface="Trebuchet MS"/>
                <a:sym typeface="Trebuchet MS"/>
              </a:rPr>
              <a:t>Writing Task:</a:t>
            </a:r>
            <a:endParaRPr/>
          </a:p>
        </p:txBody>
      </p:sp>
      <p:pic>
        <p:nvPicPr>
          <p:cNvPr id="154" name="Google Shape;154;p9"/>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723664" y="886858"/>
            <a:ext cx="3597086" cy="5084284"/>
          </a:xfrm>
          <a:prstGeom prst="rect">
            <a:avLst/>
          </a:prstGeom>
          <a:noFill/>
          <a:ln>
            <a:noFill/>
          </a:ln>
        </p:spPr>
      </p:pic>
      <p:sp>
        <p:nvSpPr>
          <p:cNvPr id="155" name="Google Shape;155;p9"/>
          <p:cNvSpPr txBox="1"/>
          <p:nvPr/>
        </p:nvSpPr>
        <p:spPr>
          <a:xfrm>
            <a:off x="728390" y="3235135"/>
            <a:ext cx="5209701" cy="2972484"/>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dk1"/>
              </a:buClr>
              <a:buSzPts val="2800"/>
              <a:buFont typeface="Arial"/>
              <a:buNone/>
            </a:pPr>
            <a:r>
              <a:rPr lang="en-GB" sz="2800">
                <a:solidFill>
                  <a:schemeClr val="dk1"/>
                </a:solidFill>
                <a:latin typeface="Calibri"/>
                <a:ea typeface="Calibri"/>
                <a:cs typeface="Calibri"/>
                <a:sym typeface="Calibri"/>
              </a:rPr>
              <a:t>Try and use some of these words in your letter:</a:t>
            </a:r>
            <a:endParaRPr/>
          </a:p>
          <a:p>
            <a:pPr marL="0" marR="0" lvl="0" indent="0" algn="ctr" rtl="0">
              <a:lnSpc>
                <a:spcPct val="150000"/>
              </a:lnSpc>
              <a:spcBef>
                <a:spcPts val="1000"/>
              </a:spcBef>
              <a:spcAft>
                <a:spcPts val="0"/>
              </a:spcAft>
              <a:buClr>
                <a:schemeClr val="dk1"/>
              </a:buClr>
              <a:buSzPts val="2800"/>
              <a:buFont typeface="Arial"/>
              <a:buNone/>
            </a:pPr>
            <a:r>
              <a:rPr lang="en-GB" sz="2800" b="1">
                <a:solidFill>
                  <a:schemeClr val="dk1"/>
                </a:solidFill>
                <a:latin typeface="Calibri"/>
                <a:ea typeface="Calibri"/>
                <a:cs typeface="Calibri"/>
                <a:sym typeface="Calibri"/>
              </a:rPr>
              <a:t>brave        bravery        courage        grateful        sacrifice          celebrate        VE Day        war</a:t>
            </a:r>
            <a:endParaRPr/>
          </a:p>
        </p:txBody>
      </p:sp>
    </p:spTree>
  </p:cSld>
  <p:clrMapOvr>
    <a:masterClrMapping/>
  </p:clrMapOvr>
</p:sld>
</file>

<file path=ppt/theme/theme1.xml><?xml version="1.0" encoding="utf-8"?>
<a:theme xmlns:a="http://schemas.openxmlformats.org/drawingml/2006/main" name="Office Theme">
  <a:themeElements>
    <a:clrScheme name="Greyscale">
      <a:dk1>
        <a:srgbClr val="000000"/>
      </a:dk1>
      <a:lt1>
        <a:srgbClr val="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TotalTime>
  <Words>494</Words>
  <Application>Microsoft Office PowerPoint</Application>
  <PresentationFormat>Widescreen</PresentationFormat>
  <Paragraphs>42</Paragraphs>
  <Slides>9</Slides>
  <Notes>9</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Calibri</vt:lpstr>
      <vt:lpstr>Trebuchet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SLW1103</dc:creator>
  <cp:lastModifiedBy>Rianne Foster</cp:lastModifiedBy>
  <cp:revision>2</cp:revision>
  <dcterms:created xsi:type="dcterms:W3CDTF">2020-03-09T15:28:15Z</dcterms:created>
  <dcterms:modified xsi:type="dcterms:W3CDTF">2020-05-04T14:25:44Z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rticulateGUID">
    <vt:lpwstr>2D11FCBC-685F-44C9-912E-EA45A0DDCA79</vt:lpwstr>
  </property>
  <property fmtid="{D5CDD505-2E9C-101B-9397-08002B2CF9AE}" pid="3" name="ArticulatePath">
    <vt:lpwstr>Presentation1</vt:lpwstr>
  </property>
</Properties>
</file>