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8" r:id="rId3"/>
    <p:sldId id="264" r:id="rId4"/>
    <p:sldId id="265" r:id="rId5"/>
    <p:sldId id="268" r:id="rId6"/>
    <p:sldId id="281" r:id="rId7"/>
    <p:sldId id="274" r:id="rId8"/>
    <p:sldId id="275" r:id="rId9"/>
    <p:sldId id="276" r:id="rId10"/>
    <p:sldId id="260" r:id="rId11"/>
    <p:sldId id="263" r:id="rId12"/>
    <p:sldId id="269" r:id="rId13"/>
    <p:sldId id="266" r:id="rId14"/>
    <p:sldId id="277" r:id="rId15"/>
    <p:sldId id="278" r:id="rId16"/>
    <p:sldId id="279" r:id="rId17"/>
    <p:sldId id="280" r:id="rId18"/>
    <p:sldId id="272" r:id="rId19"/>
  </p:sldIdLst>
  <p:sldSz cx="6858000" cy="9906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4948"/>
    <p:restoredTop sz="94729"/>
  </p:normalViewPr>
  <p:slideViewPr>
    <p:cSldViewPr snapToGrid="0" snapToObjects="1">
      <p:cViewPr varScale="1">
        <p:scale>
          <a:sx n="80" d="100"/>
          <a:sy n="80" d="100"/>
        </p:scale>
        <p:origin x="2592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D55F3-F70E-8D4F-95F1-E6DC1D7A6F66}" type="datetimeFigureOut">
              <a:rPr lang="en-US" smtClean="0"/>
              <a:t>3/29/20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CE061-C126-3646-9AD9-BA879661C9F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72472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D55F3-F70E-8D4F-95F1-E6DC1D7A6F66}" type="datetimeFigureOut">
              <a:rPr lang="en-US" smtClean="0"/>
              <a:t>3/29/20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CE061-C126-3646-9AD9-BA879661C9F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13535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D55F3-F70E-8D4F-95F1-E6DC1D7A6F66}" type="datetimeFigureOut">
              <a:rPr lang="en-US" smtClean="0"/>
              <a:t>3/29/20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CE061-C126-3646-9AD9-BA879661C9F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48771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D55F3-F70E-8D4F-95F1-E6DC1D7A6F66}" type="datetimeFigureOut">
              <a:rPr lang="en-US" smtClean="0"/>
              <a:t>3/29/20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CE061-C126-3646-9AD9-BA879661C9F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87913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D55F3-F70E-8D4F-95F1-E6DC1D7A6F66}" type="datetimeFigureOut">
              <a:rPr lang="en-US" smtClean="0"/>
              <a:t>3/29/20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CE061-C126-3646-9AD9-BA879661C9F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19249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D55F3-F70E-8D4F-95F1-E6DC1D7A6F66}" type="datetimeFigureOut">
              <a:rPr lang="en-US" smtClean="0"/>
              <a:t>3/29/20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CE061-C126-3646-9AD9-BA879661C9F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95584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D55F3-F70E-8D4F-95F1-E6DC1D7A6F66}" type="datetimeFigureOut">
              <a:rPr lang="en-US" smtClean="0"/>
              <a:t>3/29/20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CE061-C126-3646-9AD9-BA879661C9F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18362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D55F3-F70E-8D4F-95F1-E6DC1D7A6F66}" type="datetimeFigureOut">
              <a:rPr lang="en-US" smtClean="0"/>
              <a:t>3/29/20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CE061-C126-3646-9AD9-BA879661C9F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8209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D55F3-F70E-8D4F-95F1-E6DC1D7A6F66}" type="datetimeFigureOut">
              <a:rPr lang="en-US" smtClean="0"/>
              <a:t>3/29/20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CE061-C126-3646-9AD9-BA879661C9F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80218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D55F3-F70E-8D4F-95F1-E6DC1D7A6F66}" type="datetimeFigureOut">
              <a:rPr lang="en-US" smtClean="0"/>
              <a:t>3/29/20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CE061-C126-3646-9AD9-BA879661C9F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65744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D55F3-F70E-8D4F-95F1-E6DC1D7A6F66}" type="datetimeFigureOut">
              <a:rPr lang="en-US" smtClean="0"/>
              <a:t>3/29/20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CE061-C126-3646-9AD9-BA879661C9F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34186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CD55F3-F70E-8D4F-95F1-E6DC1D7A6F66}" type="datetimeFigureOut">
              <a:rPr lang="en-US" smtClean="0"/>
              <a:t>3/29/20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3CE061-C126-3646-9AD9-BA879661C9F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45601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g"/><Relationship Id="rId3" Type="http://schemas.openxmlformats.org/officeDocument/2006/relationships/image" Target="../media/image29.jpg"/><Relationship Id="rId7" Type="http://schemas.openxmlformats.org/officeDocument/2006/relationships/image" Target="../media/image33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g"/><Relationship Id="rId5" Type="http://schemas.openxmlformats.org/officeDocument/2006/relationships/image" Target="../media/image31.jpg"/><Relationship Id="rId10" Type="http://schemas.openxmlformats.org/officeDocument/2006/relationships/image" Target="../media/image36.jpg"/><Relationship Id="rId4" Type="http://schemas.openxmlformats.org/officeDocument/2006/relationships/image" Target="../media/image30.jpg"/><Relationship Id="rId9" Type="http://schemas.openxmlformats.org/officeDocument/2006/relationships/image" Target="../media/image35.jp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38.png"/><Relationship Id="rId7" Type="http://schemas.openxmlformats.org/officeDocument/2006/relationships/image" Target="../media/image42.jp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jpg"/><Relationship Id="rId5" Type="http://schemas.openxmlformats.org/officeDocument/2006/relationships/image" Target="../media/image40.png"/><Relationship Id="rId4" Type="http://schemas.openxmlformats.org/officeDocument/2006/relationships/image" Target="../media/image39.png"/><Relationship Id="rId9" Type="http://schemas.openxmlformats.org/officeDocument/2006/relationships/image" Target="../media/image4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microsoft.com/office/2007/relationships/hdphoto" Target="../media/hdphoto1.wdp"/><Relationship Id="rId7" Type="http://schemas.openxmlformats.org/officeDocument/2006/relationships/image" Target="../media/image49.png"/><Relationship Id="rId12" Type="http://schemas.openxmlformats.org/officeDocument/2006/relationships/image" Target="../media/image54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png"/><Relationship Id="rId11" Type="http://schemas.openxmlformats.org/officeDocument/2006/relationships/image" Target="../media/image53.png"/><Relationship Id="rId5" Type="http://schemas.openxmlformats.org/officeDocument/2006/relationships/image" Target="../media/image47.png"/><Relationship Id="rId10" Type="http://schemas.openxmlformats.org/officeDocument/2006/relationships/image" Target="../media/image52.png"/><Relationship Id="rId4" Type="http://schemas.openxmlformats.org/officeDocument/2006/relationships/image" Target="../media/image46.png"/><Relationship Id="rId9" Type="http://schemas.openxmlformats.org/officeDocument/2006/relationships/image" Target="../media/image5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g"/><Relationship Id="rId3" Type="http://schemas.openxmlformats.org/officeDocument/2006/relationships/image" Target="../media/image29.jpg"/><Relationship Id="rId7" Type="http://schemas.openxmlformats.org/officeDocument/2006/relationships/image" Target="../media/image33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g"/><Relationship Id="rId5" Type="http://schemas.openxmlformats.org/officeDocument/2006/relationships/image" Target="../media/image31.jpg"/><Relationship Id="rId10" Type="http://schemas.openxmlformats.org/officeDocument/2006/relationships/image" Target="../media/image36.jpg"/><Relationship Id="rId4" Type="http://schemas.openxmlformats.org/officeDocument/2006/relationships/image" Target="../media/image30.jpg"/><Relationship Id="rId9" Type="http://schemas.openxmlformats.org/officeDocument/2006/relationships/image" Target="../media/image35.jp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38.png"/><Relationship Id="rId7" Type="http://schemas.openxmlformats.org/officeDocument/2006/relationships/image" Target="../media/image42.jp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jpg"/><Relationship Id="rId5" Type="http://schemas.openxmlformats.org/officeDocument/2006/relationships/image" Target="../media/image40.png"/><Relationship Id="rId4" Type="http://schemas.openxmlformats.org/officeDocument/2006/relationships/image" Target="../media/image39.png"/><Relationship Id="rId9" Type="http://schemas.openxmlformats.org/officeDocument/2006/relationships/image" Target="../media/image44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microsoft.com/office/2007/relationships/hdphoto" Target="../media/hdphoto1.wdp"/><Relationship Id="rId7" Type="http://schemas.openxmlformats.org/officeDocument/2006/relationships/image" Target="../media/image49.png"/><Relationship Id="rId12" Type="http://schemas.openxmlformats.org/officeDocument/2006/relationships/image" Target="../media/image54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png"/><Relationship Id="rId11" Type="http://schemas.openxmlformats.org/officeDocument/2006/relationships/image" Target="../media/image53.png"/><Relationship Id="rId5" Type="http://schemas.openxmlformats.org/officeDocument/2006/relationships/image" Target="../media/image47.png"/><Relationship Id="rId10" Type="http://schemas.openxmlformats.org/officeDocument/2006/relationships/image" Target="../media/image52.png"/><Relationship Id="rId4" Type="http://schemas.openxmlformats.org/officeDocument/2006/relationships/image" Target="../media/image46.png"/><Relationship Id="rId9" Type="http://schemas.openxmlformats.org/officeDocument/2006/relationships/image" Target="../media/image5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mailto:theprimaryspanishclassroom@gmail.com" TargetMode="External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instagram.com/primaryspanishclassroom/" TargetMode="External"/><Relationship Id="rId5" Type="http://schemas.openxmlformats.org/officeDocument/2006/relationships/hyperlink" Target="http://www.thespanishclassroom.co.uk/" TargetMode="External"/><Relationship Id="rId4" Type="http://schemas.openxmlformats.org/officeDocument/2006/relationships/hyperlink" Target="https://www.tes.com/teaching-resources/shop/TheSpanishClassro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3872A9AD-8687-8B48-85F0-C4416FF01DD0}"/>
              </a:ext>
            </a:extLst>
          </p:cNvPr>
          <p:cNvSpPr/>
          <p:nvPr/>
        </p:nvSpPr>
        <p:spPr>
          <a:xfrm>
            <a:off x="695619" y="625188"/>
            <a:ext cx="5466763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Spanish Home Learning Pack Upper KS2</a:t>
            </a:r>
          </a:p>
          <a:p>
            <a:pPr algn="ctr"/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13BF4EE-E291-D047-A9D4-5C79D17B9E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5704" y="4256359"/>
            <a:ext cx="4666593" cy="482491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8252D1D3-2D9B-5B49-A6E2-3AD7EF23D6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01659" y="1547558"/>
            <a:ext cx="1121446" cy="74646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34D947B-6127-E94E-93DE-0D020D7BDE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896" y="1593796"/>
            <a:ext cx="1121446" cy="746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0390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AF21FEB1-1C06-2649-850F-F8436101BCC6}"/>
              </a:ext>
            </a:extLst>
          </p:cNvPr>
          <p:cNvSpPr txBox="1"/>
          <p:nvPr/>
        </p:nvSpPr>
        <p:spPr>
          <a:xfrm>
            <a:off x="4034461" y="9161857"/>
            <a:ext cx="119616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once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D6F4AF3-4EC2-6943-9B31-08C495FD7EE6}"/>
              </a:ext>
            </a:extLst>
          </p:cNvPr>
          <p:cNvSpPr txBox="1"/>
          <p:nvPr/>
        </p:nvSpPr>
        <p:spPr>
          <a:xfrm>
            <a:off x="4034461" y="1948374"/>
            <a:ext cx="119616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doce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796CDFF-9CE6-1E41-B7B4-146656ADA4CD}"/>
              </a:ext>
            </a:extLst>
          </p:cNvPr>
          <p:cNvSpPr txBox="1"/>
          <p:nvPr/>
        </p:nvSpPr>
        <p:spPr>
          <a:xfrm>
            <a:off x="4034461" y="5154366"/>
            <a:ext cx="12551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trece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A02ECC2-5358-4F48-9C18-47DF16F8E71D}"/>
              </a:ext>
            </a:extLst>
          </p:cNvPr>
          <p:cNvSpPr txBox="1"/>
          <p:nvPr/>
        </p:nvSpPr>
        <p:spPr>
          <a:xfrm>
            <a:off x="4034461" y="7558860"/>
            <a:ext cx="171809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catorce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5D5EC37-4846-9A4E-864C-12DD6C9112CF}"/>
              </a:ext>
            </a:extLst>
          </p:cNvPr>
          <p:cNvSpPr txBox="1"/>
          <p:nvPr/>
        </p:nvSpPr>
        <p:spPr>
          <a:xfrm>
            <a:off x="4034461" y="3551370"/>
            <a:ext cx="158088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quince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F52F8E1-84DD-6749-811B-243695943010}"/>
              </a:ext>
            </a:extLst>
          </p:cNvPr>
          <p:cNvSpPr txBox="1"/>
          <p:nvPr/>
        </p:nvSpPr>
        <p:spPr>
          <a:xfrm>
            <a:off x="4034461" y="4352868"/>
            <a:ext cx="19319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dieciséis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D7829DA-3FBE-6E4A-A673-74446549F5BE}"/>
              </a:ext>
            </a:extLst>
          </p:cNvPr>
          <p:cNvSpPr txBox="1"/>
          <p:nvPr/>
        </p:nvSpPr>
        <p:spPr>
          <a:xfrm>
            <a:off x="4034461" y="2749872"/>
            <a:ext cx="214969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diecisiete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F8B7483-9F5A-7440-ADC8-FADDD70026DD}"/>
              </a:ext>
            </a:extLst>
          </p:cNvPr>
          <p:cNvSpPr txBox="1"/>
          <p:nvPr/>
        </p:nvSpPr>
        <p:spPr>
          <a:xfrm>
            <a:off x="4034461" y="8360358"/>
            <a:ext cx="218681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dieciocho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0982A3C-D245-D94A-99FC-4BEE49DFA84E}"/>
              </a:ext>
            </a:extLst>
          </p:cNvPr>
          <p:cNvSpPr txBox="1"/>
          <p:nvPr/>
        </p:nvSpPr>
        <p:spPr>
          <a:xfrm>
            <a:off x="4034461" y="6757362"/>
            <a:ext cx="243258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diecinueve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3BDBCB63-17EE-8D42-A41B-DB20E1AA6CE5}"/>
              </a:ext>
            </a:extLst>
          </p:cNvPr>
          <p:cNvSpPr txBox="1"/>
          <p:nvPr/>
        </p:nvSpPr>
        <p:spPr>
          <a:xfrm>
            <a:off x="4034461" y="5955864"/>
            <a:ext cx="146944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veinte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74C3B767-1644-5345-800A-C18EE5400C73}"/>
              </a:ext>
            </a:extLst>
          </p:cNvPr>
          <p:cNvSpPr/>
          <p:nvPr/>
        </p:nvSpPr>
        <p:spPr>
          <a:xfrm>
            <a:off x="2065198" y="85679"/>
            <a:ext cx="2727605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u="sng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Los Números </a:t>
            </a:r>
          </a:p>
          <a:p>
            <a:pPr algn="ctr"/>
            <a:r>
              <a:rPr lang="en-US" sz="3600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11 – 20 </a:t>
            </a:r>
            <a:endParaRPr lang="en-US" sz="3600" b="0" u="sng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ECBFBFE9-EF6B-A64E-A915-3C1CA6058B16}"/>
              </a:ext>
            </a:extLst>
          </p:cNvPr>
          <p:cNvGrpSpPr/>
          <p:nvPr/>
        </p:nvGrpSpPr>
        <p:grpSpPr>
          <a:xfrm>
            <a:off x="482499" y="2025945"/>
            <a:ext cx="865296" cy="863060"/>
            <a:chOff x="563009" y="425272"/>
            <a:chExt cx="1557426" cy="1215025"/>
          </a:xfrm>
        </p:grpSpPr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E63D95DB-E65A-0C43-BE0C-5929FC50F83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3009" y="430646"/>
              <a:ext cx="778713" cy="1209651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79D22C6F-EF9F-A549-ACED-46C61B9F156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41722" y="425272"/>
              <a:ext cx="778713" cy="1209651"/>
            </a:xfrm>
            <a:prstGeom prst="rect">
              <a:avLst/>
            </a:prstGeom>
          </p:spPr>
        </p:pic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D775A401-334D-6947-B280-18529EA3118B}"/>
              </a:ext>
            </a:extLst>
          </p:cNvPr>
          <p:cNvGrpSpPr/>
          <p:nvPr/>
        </p:nvGrpSpPr>
        <p:grpSpPr>
          <a:xfrm>
            <a:off x="2050735" y="2025945"/>
            <a:ext cx="1065408" cy="859243"/>
            <a:chOff x="2636904" y="585264"/>
            <a:chExt cx="1917603" cy="1209651"/>
          </a:xfrm>
        </p:grpSpPr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9B5EC64E-48CB-B448-841B-CDEF54BB4F0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42128" y="612320"/>
              <a:ext cx="1112379" cy="1182595"/>
            </a:xfrm>
            <a:prstGeom prst="rect">
              <a:avLst/>
            </a:prstGeom>
          </p:spPr>
        </p:pic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C31E4F04-6C3D-DF49-88DC-A1A4C5017E2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36904" y="585264"/>
              <a:ext cx="778713" cy="1209651"/>
            </a:xfrm>
            <a:prstGeom prst="rect">
              <a:avLst/>
            </a:prstGeom>
          </p:spPr>
        </p:pic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8928B538-06E1-8B4C-BF12-F4536A9AE94F}"/>
              </a:ext>
            </a:extLst>
          </p:cNvPr>
          <p:cNvGrpSpPr/>
          <p:nvPr/>
        </p:nvGrpSpPr>
        <p:grpSpPr>
          <a:xfrm>
            <a:off x="482499" y="3685390"/>
            <a:ext cx="930541" cy="917258"/>
            <a:chOff x="5199581" y="585264"/>
            <a:chExt cx="1674860" cy="1291325"/>
          </a:xfrm>
        </p:grpSpPr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497CBDE2-2171-434B-9410-D41331CD9F0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83753" y="585264"/>
              <a:ext cx="990688" cy="1291325"/>
            </a:xfrm>
            <a:prstGeom prst="rect">
              <a:avLst/>
            </a:prstGeom>
          </p:spPr>
        </p:pic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41E5CD5C-5B9C-1147-A753-713C7A17DC0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99581" y="626100"/>
              <a:ext cx="778713" cy="1209651"/>
            </a:xfrm>
            <a:prstGeom prst="rect">
              <a:avLst/>
            </a:prstGeom>
          </p:spPr>
        </p:pic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C653E04D-B4B5-C74D-A218-FB939A18CACA}"/>
              </a:ext>
            </a:extLst>
          </p:cNvPr>
          <p:cNvGrpSpPr/>
          <p:nvPr/>
        </p:nvGrpSpPr>
        <p:grpSpPr>
          <a:xfrm>
            <a:off x="2050735" y="3688249"/>
            <a:ext cx="929220" cy="966890"/>
            <a:chOff x="7354579" y="626100"/>
            <a:chExt cx="1672482" cy="1361198"/>
          </a:xfrm>
        </p:grpSpPr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BCFDFD1C-43D0-834A-AEBD-B586AF4DDE5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53399" y="695973"/>
              <a:ext cx="873662" cy="1291325"/>
            </a:xfrm>
            <a:prstGeom prst="rect">
              <a:avLst/>
            </a:prstGeom>
          </p:spPr>
        </p:pic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43FD7024-CFEA-E843-8440-FB4AA6A929B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54579" y="626100"/>
              <a:ext cx="778713" cy="1209651"/>
            </a:xfrm>
            <a:prstGeom prst="rect">
              <a:avLst/>
            </a:prstGeom>
          </p:spPr>
        </p:pic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BB8DEA08-CF9C-764C-AA4C-D67018D02B9A}"/>
              </a:ext>
            </a:extLst>
          </p:cNvPr>
          <p:cNvGrpSpPr/>
          <p:nvPr/>
        </p:nvGrpSpPr>
        <p:grpSpPr>
          <a:xfrm>
            <a:off x="482499" y="5399033"/>
            <a:ext cx="967374" cy="917258"/>
            <a:chOff x="9543530" y="786527"/>
            <a:chExt cx="1741154" cy="1291325"/>
          </a:xfrm>
        </p:grpSpPr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EDE99918-95F2-EB4C-B98C-94C24F1CC1E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322243" y="786527"/>
              <a:ext cx="962441" cy="1291325"/>
            </a:xfrm>
            <a:prstGeom prst="rect">
              <a:avLst/>
            </a:prstGeom>
          </p:spPr>
        </p:pic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6EB3FDC1-0C57-DC40-B1C4-EAEC4F7288C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43530" y="796672"/>
              <a:ext cx="778713" cy="1209651"/>
            </a:xfrm>
            <a:prstGeom prst="rect">
              <a:avLst/>
            </a:prstGeom>
          </p:spPr>
        </p:pic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614FC7D6-37E2-3C49-AD49-276651D02C0C}"/>
              </a:ext>
            </a:extLst>
          </p:cNvPr>
          <p:cNvGrpSpPr/>
          <p:nvPr/>
        </p:nvGrpSpPr>
        <p:grpSpPr>
          <a:xfrm>
            <a:off x="2050735" y="5458200"/>
            <a:ext cx="938083" cy="859243"/>
            <a:chOff x="550962" y="4113321"/>
            <a:chExt cx="1688434" cy="1209651"/>
          </a:xfrm>
        </p:grpSpPr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4B7AE9CF-ED16-2F4B-9826-67C2B90C9D7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81949" y="4119081"/>
              <a:ext cx="957447" cy="1104083"/>
            </a:xfrm>
            <a:prstGeom prst="rect">
              <a:avLst/>
            </a:prstGeom>
          </p:spPr>
        </p:pic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8418D088-2B80-884B-8088-C4B5BF73387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0962" y="4113321"/>
              <a:ext cx="778713" cy="1209651"/>
            </a:xfrm>
            <a:prstGeom prst="rect">
              <a:avLst/>
            </a:prstGeom>
          </p:spPr>
        </p:pic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9666FA2D-13A8-C744-8C9A-2ECAFFDAEA31}"/>
              </a:ext>
            </a:extLst>
          </p:cNvPr>
          <p:cNvGrpSpPr/>
          <p:nvPr/>
        </p:nvGrpSpPr>
        <p:grpSpPr>
          <a:xfrm>
            <a:off x="417113" y="7112676"/>
            <a:ext cx="996067" cy="917258"/>
            <a:chOff x="2839530" y="4072485"/>
            <a:chExt cx="1792799" cy="1291325"/>
          </a:xfrm>
        </p:grpSpPr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BDB7E449-A229-5042-A25C-574AE88393AC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5676" y="4072485"/>
              <a:ext cx="986653" cy="1291325"/>
            </a:xfrm>
            <a:prstGeom prst="rect">
              <a:avLst/>
            </a:prstGeom>
          </p:spPr>
        </p:pic>
        <p:pic>
          <p:nvPicPr>
            <p:cNvPr id="45" name="Picture 44">
              <a:extLst>
                <a:ext uri="{FF2B5EF4-FFF2-40B4-BE49-F238E27FC236}">
                  <a16:creationId xmlns:a16="http://schemas.microsoft.com/office/drawing/2014/main" id="{A312C4FE-6A1B-E247-A425-E2F37F37EC2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39530" y="4113321"/>
              <a:ext cx="778713" cy="1209651"/>
            </a:xfrm>
            <a:prstGeom prst="rect">
              <a:avLst/>
            </a:prstGeom>
          </p:spPr>
        </p:pic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id="{2A953F4D-217A-7E40-8D62-01CF990E4132}"/>
              </a:ext>
            </a:extLst>
          </p:cNvPr>
          <p:cNvGrpSpPr/>
          <p:nvPr/>
        </p:nvGrpSpPr>
        <p:grpSpPr>
          <a:xfrm>
            <a:off x="2050735" y="7120504"/>
            <a:ext cx="879032" cy="917258"/>
            <a:chOff x="5292292" y="3931839"/>
            <a:chExt cx="1582149" cy="1291325"/>
          </a:xfrm>
        </p:grpSpPr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E009FF7A-5842-8E46-A812-B4951D61C7A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45168" y="3931839"/>
              <a:ext cx="829273" cy="1291325"/>
            </a:xfrm>
            <a:prstGeom prst="rect">
              <a:avLst/>
            </a:prstGeom>
          </p:spPr>
        </p:pic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0F3D7DE1-20E8-1848-A27B-DCB490A6098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92292" y="3931839"/>
              <a:ext cx="778713" cy="1209651"/>
            </a:xfrm>
            <a:prstGeom prst="rect">
              <a:avLst/>
            </a:prstGeom>
          </p:spPr>
        </p:pic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id="{03F8938B-7E90-7F4B-8C65-8100F80AF9A7}"/>
              </a:ext>
            </a:extLst>
          </p:cNvPr>
          <p:cNvGrpSpPr/>
          <p:nvPr/>
        </p:nvGrpSpPr>
        <p:grpSpPr>
          <a:xfrm>
            <a:off x="482499" y="8826318"/>
            <a:ext cx="817165" cy="917258"/>
            <a:chOff x="7538506" y="3972675"/>
            <a:chExt cx="1470796" cy="1291325"/>
          </a:xfrm>
        </p:grpSpPr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DF10E1B6-6BE4-FC4D-BF29-B6A81AF1C208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58719" y="3972675"/>
              <a:ext cx="750583" cy="1291325"/>
            </a:xfrm>
            <a:prstGeom prst="rect">
              <a:avLst/>
            </a:prstGeom>
          </p:spPr>
        </p:pic>
        <p:pic>
          <p:nvPicPr>
            <p:cNvPr id="51" name="Picture 50">
              <a:extLst>
                <a:ext uri="{FF2B5EF4-FFF2-40B4-BE49-F238E27FC236}">
                  <a16:creationId xmlns:a16="http://schemas.microsoft.com/office/drawing/2014/main" id="{6E271817-C62B-114D-B591-9F7F000E7AE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38506" y="4013513"/>
              <a:ext cx="778713" cy="1209651"/>
            </a:xfrm>
            <a:prstGeom prst="rect">
              <a:avLst/>
            </a:prstGeom>
          </p:spPr>
        </p:pic>
      </p:grpSp>
      <p:grpSp>
        <p:nvGrpSpPr>
          <p:cNvPr id="52" name="Group 51">
            <a:extLst>
              <a:ext uri="{FF2B5EF4-FFF2-40B4-BE49-F238E27FC236}">
                <a16:creationId xmlns:a16="http://schemas.microsoft.com/office/drawing/2014/main" id="{CD332670-54F9-0F4C-B2D4-D08B6DF2BD11}"/>
              </a:ext>
            </a:extLst>
          </p:cNvPr>
          <p:cNvGrpSpPr/>
          <p:nvPr/>
        </p:nvGrpSpPr>
        <p:grpSpPr>
          <a:xfrm>
            <a:off x="2050735" y="8840822"/>
            <a:ext cx="1158975" cy="888251"/>
            <a:chOff x="9685488" y="4004591"/>
            <a:chExt cx="2086013" cy="1250489"/>
          </a:xfrm>
        </p:grpSpPr>
        <p:pic>
          <p:nvPicPr>
            <p:cNvPr id="53" name="Picture 52">
              <a:extLst>
                <a:ext uri="{FF2B5EF4-FFF2-40B4-BE49-F238E27FC236}">
                  <a16:creationId xmlns:a16="http://schemas.microsoft.com/office/drawing/2014/main" id="{CCF31FEB-A178-3B46-BB10-74765F74996F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797867" y="4004591"/>
              <a:ext cx="973634" cy="1250489"/>
            </a:xfrm>
            <a:prstGeom prst="rect">
              <a:avLst/>
            </a:prstGeom>
          </p:spPr>
        </p:pic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id="{DEEC37F6-F906-644C-9B9A-9A17E1E26AA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85488" y="4040569"/>
              <a:ext cx="1112379" cy="1182595"/>
            </a:xfrm>
            <a:prstGeom prst="rect">
              <a:avLst/>
            </a:prstGeom>
          </p:spPr>
        </p:pic>
      </p:grpSp>
      <p:sp>
        <p:nvSpPr>
          <p:cNvPr id="58" name="TextBox 57">
            <a:extLst>
              <a:ext uri="{FF2B5EF4-FFF2-40B4-BE49-F238E27FC236}">
                <a16:creationId xmlns:a16="http://schemas.microsoft.com/office/drawing/2014/main" id="{643A0F3A-EFF9-9446-9C1F-9920B6E60197}"/>
              </a:ext>
            </a:extLst>
          </p:cNvPr>
          <p:cNvSpPr txBox="1"/>
          <p:nvPr/>
        </p:nvSpPr>
        <p:spPr>
          <a:xfrm>
            <a:off x="0" y="1364231"/>
            <a:ext cx="49643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/>
              <a:t>Match the numbers to the correct word in Spanish.</a:t>
            </a:r>
          </a:p>
        </p:txBody>
      </p:sp>
    </p:spTree>
    <p:extLst>
      <p:ext uri="{BB962C8B-B14F-4D97-AF65-F5344CB8AC3E}">
        <p14:creationId xmlns:p14="http://schemas.microsoft.com/office/powerpoint/2010/main" val="39081964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oup 30">
            <a:extLst>
              <a:ext uri="{FF2B5EF4-FFF2-40B4-BE49-F238E27FC236}">
                <a16:creationId xmlns:a16="http://schemas.microsoft.com/office/drawing/2014/main" id="{CC4A2C7D-3287-274A-9753-3CF7FBFDA84C}"/>
              </a:ext>
            </a:extLst>
          </p:cNvPr>
          <p:cNvGrpSpPr/>
          <p:nvPr/>
        </p:nvGrpSpPr>
        <p:grpSpPr>
          <a:xfrm>
            <a:off x="0" y="1771978"/>
            <a:ext cx="6858000" cy="7794526"/>
            <a:chOff x="58420" y="1771978"/>
            <a:chExt cx="6858000" cy="7794526"/>
          </a:xfrm>
        </p:grpSpPr>
        <p:sp>
          <p:nvSpPr>
            <p:cNvPr id="2" name="Text Box 1">
              <a:extLst>
                <a:ext uri="{FF2B5EF4-FFF2-40B4-BE49-F238E27FC236}">
                  <a16:creationId xmlns:a16="http://schemas.microsoft.com/office/drawing/2014/main" id="{27CD51DF-A277-AB4E-982B-3CE6670C3526}"/>
                </a:ext>
              </a:extLst>
            </p:cNvPr>
            <p:cNvSpPr txBox="1"/>
            <p:nvPr/>
          </p:nvSpPr>
          <p:spPr>
            <a:xfrm>
              <a:off x="447675" y="1931363"/>
              <a:ext cx="1602105" cy="125984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endParaRPr lang="en-US" sz="1200" dirty="0">
                <a:effectLst/>
                <a:ea typeface="Calibri" charset="0"/>
                <a:cs typeface="Times New Roman" charset="0"/>
              </a:endParaRPr>
            </a:p>
          </p:txBody>
        </p:sp>
        <p:sp>
          <p:nvSpPr>
            <p:cNvPr id="3" name="Text Box 7">
              <a:extLst>
                <a:ext uri="{FF2B5EF4-FFF2-40B4-BE49-F238E27FC236}">
                  <a16:creationId xmlns:a16="http://schemas.microsoft.com/office/drawing/2014/main" id="{C4B1D65C-C825-C14E-AE96-62BC306C3292}"/>
                </a:ext>
              </a:extLst>
            </p:cNvPr>
            <p:cNvSpPr txBox="1"/>
            <p:nvPr/>
          </p:nvSpPr>
          <p:spPr>
            <a:xfrm>
              <a:off x="448310" y="5141923"/>
              <a:ext cx="1602105" cy="125984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endParaRPr lang="en-US" sz="1200" dirty="0">
                <a:effectLst/>
                <a:ea typeface="Calibri" charset="0"/>
                <a:cs typeface="Times New Roman" charset="0"/>
              </a:endParaRPr>
            </a:p>
          </p:txBody>
        </p:sp>
        <p:sp>
          <p:nvSpPr>
            <p:cNvPr id="4" name="Text Box 8">
              <a:extLst>
                <a:ext uri="{FF2B5EF4-FFF2-40B4-BE49-F238E27FC236}">
                  <a16:creationId xmlns:a16="http://schemas.microsoft.com/office/drawing/2014/main" id="{57EF44A2-819A-254C-8D98-BDFFE46DB8C1}"/>
                </a:ext>
              </a:extLst>
            </p:cNvPr>
            <p:cNvSpPr txBox="1"/>
            <p:nvPr/>
          </p:nvSpPr>
          <p:spPr>
            <a:xfrm>
              <a:off x="448945" y="3531563"/>
              <a:ext cx="1602105" cy="125984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endParaRPr lang="en-US" sz="1200" dirty="0">
                <a:effectLst/>
                <a:ea typeface="Calibri" charset="0"/>
                <a:cs typeface="Times New Roman" charset="0"/>
              </a:endParaRPr>
            </a:p>
          </p:txBody>
        </p:sp>
        <p:sp>
          <p:nvSpPr>
            <p:cNvPr id="5" name="Text Box 9">
              <a:extLst>
                <a:ext uri="{FF2B5EF4-FFF2-40B4-BE49-F238E27FC236}">
                  <a16:creationId xmlns:a16="http://schemas.microsoft.com/office/drawing/2014/main" id="{6E8A0E5F-206C-DD43-939E-78AC4B5D6B9B}"/>
                </a:ext>
              </a:extLst>
            </p:cNvPr>
            <p:cNvSpPr txBox="1"/>
            <p:nvPr/>
          </p:nvSpPr>
          <p:spPr>
            <a:xfrm>
              <a:off x="455930" y="6962468"/>
              <a:ext cx="1602105" cy="125984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endParaRPr lang="en-US" sz="1200" dirty="0">
                <a:effectLst/>
                <a:ea typeface="Calibri" charset="0"/>
                <a:cs typeface="Times New Roman" charset="0"/>
              </a:endParaRPr>
            </a:p>
          </p:txBody>
        </p:sp>
        <p:sp>
          <p:nvSpPr>
            <p:cNvPr id="6" name="Text Box 11">
              <a:extLst>
                <a:ext uri="{FF2B5EF4-FFF2-40B4-BE49-F238E27FC236}">
                  <a16:creationId xmlns:a16="http://schemas.microsoft.com/office/drawing/2014/main" id="{E361326F-CA4E-EC4F-9975-B8BC007CE64F}"/>
                </a:ext>
              </a:extLst>
            </p:cNvPr>
            <p:cNvSpPr txBox="1"/>
            <p:nvPr/>
          </p:nvSpPr>
          <p:spPr>
            <a:xfrm>
              <a:off x="5177155" y="1933268"/>
              <a:ext cx="1602105" cy="125984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endParaRPr lang="en-US" sz="1200" dirty="0">
                <a:effectLst/>
                <a:ea typeface="Calibri" charset="0"/>
                <a:cs typeface="Times New Roman" charset="0"/>
              </a:endParaRPr>
            </a:p>
          </p:txBody>
        </p:sp>
        <p:sp>
          <p:nvSpPr>
            <p:cNvPr id="7" name="Text Box 24">
              <a:extLst>
                <a:ext uri="{FF2B5EF4-FFF2-40B4-BE49-F238E27FC236}">
                  <a16:creationId xmlns:a16="http://schemas.microsoft.com/office/drawing/2014/main" id="{EE66039C-387F-144F-9587-4EB8695D8CC3}"/>
                </a:ext>
              </a:extLst>
            </p:cNvPr>
            <p:cNvSpPr txBox="1"/>
            <p:nvPr/>
          </p:nvSpPr>
          <p:spPr>
            <a:xfrm>
              <a:off x="5182870" y="3543628"/>
              <a:ext cx="1602105" cy="125984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endParaRPr lang="en-US" sz="1200" dirty="0">
                <a:effectLst/>
                <a:ea typeface="Calibri" charset="0"/>
                <a:cs typeface="Times New Roman" charset="0"/>
              </a:endParaRPr>
            </a:p>
          </p:txBody>
        </p:sp>
        <p:sp>
          <p:nvSpPr>
            <p:cNvPr id="8" name="Text Box 26">
              <a:extLst>
                <a:ext uri="{FF2B5EF4-FFF2-40B4-BE49-F238E27FC236}">
                  <a16:creationId xmlns:a16="http://schemas.microsoft.com/office/drawing/2014/main" id="{CFFBA23F-10CA-4842-94EE-6D02041B7CE4}"/>
                </a:ext>
              </a:extLst>
            </p:cNvPr>
            <p:cNvSpPr txBox="1"/>
            <p:nvPr/>
          </p:nvSpPr>
          <p:spPr>
            <a:xfrm>
              <a:off x="5180965" y="6859598"/>
              <a:ext cx="1602105" cy="125984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endParaRPr lang="en-US" sz="1400" dirty="0">
                <a:effectLst/>
                <a:ea typeface="Calibri" charset="0"/>
                <a:cs typeface="Times New Roman" charset="0"/>
              </a:endParaRPr>
            </a:p>
          </p:txBody>
        </p:sp>
        <p:sp>
          <p:nvSpPr>
            <p:cNvPr id="9" name="Text Box 27">
              <a:extLst>
                <a:ext uri="{FF2B5EF4-FFF2-40B4-BE49-F238E27FC236}">
                  <a16:creationId xmlns:a16="http://schemas.microsoft.com/office/drawing/2014/main" id="{E7C1337B-4B52-094D-9719-BDAC34BEFC4E}"/>
                </a:ext>
              </a:extLst>
            </p:cNvPr>
            <p:cNvSpPr txBox="1"/>
            <p:nvPr/>
          </p:nvSpPr>
          <p:spPr>
            <a:xfrm>
              <a:off x="5255895" y="5145098"/>
              <a:ext cx="1602105" cy="125984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endParaRPr lang="en-US" sz="1200" dirty="0">
                <a:effectLst/>
                <a:ea typeface="Calibri" charset="0"/>
                <a:cs typeface="Times New Roman" charset="0"/>
              </a:endParaRPr>
            </a:p>
          </p:txBody>
        </p:sp>
        <p:sp>
          <p:nvSpPr>
            <p:cNvPr id="10" name="Text Box 28">
              <a:extLst>
                <a:ext uri="{FF2B5EF4-FFF2-40B4-BE49-F238E27FC236}">
                  <a16:creationId xmlns:a16="http://schemas.microsoft.com/office/drawing/2014/main" id="{9ECA0A1F-2238-A04F-9E63-316C9103F1A4}"/>
                </a:ext>
              </a:extLst>
            </p:cNvPr>
            <p:cNvSpPr txBox="1"/>
            <p:nvPr/>
          </p:nvSpPr>
          <p:spPr>
            <a:xfrm>
              <a:off x="2571433" y="1771978"/>
              <a:ext cx="1831975" cy="7089140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Bef>
                  <a:spcPts val="1200"/>
                </a:spcBef>
                <a:spcAft>
                  <a:spcPts val="0"/>
                </a:spcAft>
              </a:pPr>
              <a:r>
                <a:rPr lang="es-ES_tradnl" sz="2000" dirty="0">
                  <a:effectLst/>
                  <a:ea typeface="Calibri" charset="0"/>
                  <a:cs typeface="Times New Roman" charset="0"/>
                </a:rPr>
                <a:t>hace frío</a:t>
              </a:r>
              <a:endParaRPr lang="en-US" sz="1200" dirty="0">
                <a:effectLst/>
                <a:ea typeface="Calibri" charset="0"/>
                <a:cs typeface="Times New Roman" charset="0"/>
              </a:endParaRPr>
            </a:p>
            <a:p>
              <a:pPr algn="ctr">
                <a:spcBef>
                  <a:spcPts val="1200"/>
                </a:spcBef>
                <a:spcAft>
                  <a:spcPts val="0"/>
                </a:spcAft>
              </a:pPr>
              <a:r>
                <a:rPr lang="es-ES_tradnl" sz="2000" dirty="0">
                  <a:effectLst/>
                  <a:ea typeface="Calibri" charset="0"/>
                  <a:cs typeface="Times New Roman" charset="0"/>
                </a:rPr>
                <a:t> </a:t>
              </a:r>
              <a:endParaRPr lang="en-US" sz="1200" dirty="0">
                <a:effectLst/>
                <a:ea typeface="Calibri" charset="0"/>
                <a:cs typeface="Times New Roman" charset="0"/>
              </a:endParaRPr>
            </a:p>
            <a:p>
              <a:pPr algn="ctr">
                <a:spcBef>
                  <a:spcPts val="1200"/>
                </a:spcBef>
                <a:spcAft>
                  <a:spcPts val="0"/>
                </a:spcAft>
              </a:pPr>
              <a:r>
                <a:rPr lang="es-ES_tradnl" sz="2000" dirty="0">
                  <a:effectLst/>
                  <a:ea typeface="Calibri" charset="0"/>
                  <a:cs typeface="Times New Roman" charset="0"/>
                </a:rPr>
                <a:t>hace calor</a:t>
              </a:r>
              <a:endParaRPr lang="en-US" sz="1200" dirty="0">
                <a:effectLst/>
                <a:ea typeface="Calibri" charset="0"/>
                <a:cs typeface="Times New Roman" charset="0"/>
              </a:endParaRPr>
            </a:p>
            <a:p>
              <a:pPr algn="ctr">
                <a:spcBef>
                  <a:spcPts val="1200"/>
                </a:spcBef>
                <a:spcAft>
                  <a:spcPts val="0"/>
                </a:spcAft>
              </a:pPr>
              <a:r>
                <a:rPr lang="es-ES_tradnl" sz="2000" dirty="0">
                  <a:effectLst/>
                  <a:ea typeface="Calibri" charset="0"/>
                  <a:cs typeface="Times New Roman" charset="0"/>
                </a:rPr>
                <a:t> </a:t>
              </a:r>
              <a:endParaRPr lang="en-US" sz="1200" dirty="0">
                <a:effectLst/>
                <a:ea typeface="Calibri" charset="0"/>
                <a:cs typeface="Times New Roman" charset="0"/>
              </a:endParaRPr>
            </a:p>
            <a:p>
              <a:pPr algn="ctr">
                <a:spcBef>
                  <a:spcPts val="1200"/>
                </a:spcBef>
                <a:spcAft>
                  <a:spcPts val="0"/>
                </a:spcAft>
              </a:pPr>
              <a:r>
                <a:rPr lang="es-ES_tradnl" sz="2000" dirty="0">
                  <a:effectLst/>
                  <a:ea typeface="Calibri" charset="0"/>
                  <a:cs typeface="Times New Roman" charset="0"/>
                </a:rPr>
                <a:t>está nublado</a:t>
              </a:r>
              <a:endParaRPr lang="en-US" sz="1200" dirty="0">
                <a:effectLst/>
                <a:ea typeface="Calibri" charset="0"/>
                <a:cs typeface="Times New Roman" charset="0"/>
              </a:endParaRPr>
            </a:p>
            <a:p>
              <a:pPr algn="ctr">
                <a:spcBef>
                  <a:spcPts val="1200"/>
                </a:spcBef>
                <a:spcAft>
                  <a:spcPts val="0"/>
                </a:spcAft>
              </a:pPr>
              <a:r>
                <a:rPr lang="es-ES_tradnl" sz="2000" dirty="0">
                  <a:effectLst/>
                  <a:ea typeface="Calibri" charset="0"/>
                  <a:cs typeface="Times New Roman" charset="0"/>
                </a:rPr>
                <a:t> </a:t>
              </a:r>
              <a:endParaRPr lang="en-US" sz="1200" dirty="0">
                <a:effectLst/>
                <a:ea typeface="Calibri" charset="0"/>
                <a:cs typeface="Times New Roman" charset="0"/>
              </a:endParaRPr>
            </a:p>
            <a:p>
              <a:pPr algn="ctr">
                <a:spcBef>
                  <a:spcPts val="1200"/>
                </a:spcBef>
                <a:spcAft>
                  <a:spcPts val="0"/>
                </a:spcAft>
              </a:pPr>
              <a:r>
                <a:rPr lang="es-ES_tradnl" sz="2000" dirty="0">
                  <a:ea typeface="Calibri" charset="0"/>
                  <a:cs typeface="Times New Roman" charset="0"/>
                </a:rPr>
                <a:t>nieva</a:t>
              </a:r>
              <a:endParaRPr lang="en-US" sz="1200" dirty="0">
                <a:effectLst/>
                <a:ea typeface="Calibri" charset="0"/>
                <a:cs typeface="Times New Roman" charset="0"/>
              </a:endParaRPr>
            </a:p>
            <a:p>
              <a:pPr algn="ctr">
                <a:spcBef>
                  <a:spcPts val="1200"/>
                </a:spcBef>
                <a:spcAft>
                  <a:spcPts val="0"/>
                </a:spcAft>
              </a:pPr>
              <a:r>
                <a:rPr lang="es-ES_tradnl" sz="2000" dirty="0">
                  <a:effectLst/>
                  <a:ea typeface="Calibri" charset="0"/>
                  <a:cs typeface="Times New Roman" charset="0"/>
                </a:rPr>
                <a:t> </a:t>
              </a:r>
              <a:endParaRPr lang="en-US" sz="1200" dirty="0">
                <a:effectLst/>
                <a:ea typeface="Calibri" charset="0"/>
                <a:cs typeface="Times New Roman" charset="0"/>
              </a:endParaRPr>
            </a:p>
            <a:p>
              <a:pPr algn="ctr">
                <a:spcBef>
                  <a:spcPts val="1200"/>
                </a:spcBef>
                <a:spcAft>
                  <a:spcPts val="0"/>
                </a:spcAft>
              </a:pPr>
              <a:r>
                <a:rPr lang="es-ES_tradnl" sz="2000" dirty="0">
                  <a:ea typeface="Calibri" charset="0"/>
                  <a:cs typeface="Times New Roman" charset="0"/>
                </a:rPr>
                <a:t>llueve</a:t>
              </a:r>
              <a:endParaRPr lang="en-US" sz="1200" dirty="0">
                <a:effectLst/>
                <a:ea typeface="Calibri" charset="0"/>
                <a:cs typeface="Times New Roman" charset="0"/>
              </a:endParaRPr>
            </a:p>
            <a:p>
              <a:pPr algn="ctr">
                <a:spcBef>
                  <a:spcPts val="1200"/>
                </a:spcBef>
                <a:spcAft>
                  <a:spcPts val="0"/>
                </a:spcAft>
              </a:pPr>
              <a:r>
                <a:rPr lang="es-ES_tradnl" sz="2000" dirty="0">
                  <a:effectLst/>
                  <a:ea typeface="Calibri" charset="0"/>
                  <a:cs typeface="Times New Roman" charset="0"/>
                </a:rPr>
                <a:t> </a:t>
              </a:r>
              <a:endParaRPr lang="en-US" sz="1200" dirty="0">
                <a:effectLst/>
                <a:ea typeface="Calibri" charset="0"/>
                <a:cs typeface="Times New Roman" charset="0"/>
              </a:endParaRPr>
            </a:p>
            <a:p>
              <a:pPr algn="ctr">
                <a:spcBef>
                  <a:spcPts val="1200"/>
                </a:spcBef>
                <a:spcAft>
                  <a:spcPts val="0"/>
                </a:spcAft>
              </a:pPr>
              <a:r>
                <a:rPr lang="es-ES_tradnl" sz="2000" dirty="0">
                  <a:effectLst/>
                  <a:ea typeface="Calibri" charset="0"/>
                  <a:cs typeface="Times New Roman" charset="0"/>
                </a:rPr>
                <a:t>hace viento</a:t>
              </a:r>
              <a:endParaRPr lang="en-US" sz="1200" dirty="0">
                <a:effectLst/>
                <a:ea typeface="Calibri" charset="0"/>
                <a:cs typeface="Times New Roman" charset="0"/>
              </a:endParaRPr>
            </a:p>
            <a:p>
              <a:pPr algn="ctr">
                <a:spcBef>
                  <a:spcPts val="1200"/>
                </a:spcBef>
                <a:spcAft>
                  <a:spcPts val="0"/>
                </a:spcAft>
              </a:pPr>
              <a:r>
                <a:rPr lang="es-ES_tradnl" sz="2000" dirty="0">
                  <a:effectLst/>
                  <a:ea typeface="Calibri" charset="0"/>
                  <a:cs typeface="Times New Roman" charset="0"/>
                </a:rPr>
                <a:t> </a:t>
              </a:r>
              <a:endParaRPr lang="en-US" sz="1200" dirty="0">
                <a:effectLst/>
                <a:ea typeface="Calibri" charset="0"/>
                <a:cs typeface="Times New Roman" charset="0"/>
              </a:endParaRPr>
            </a:p>
            <a:p>
              <a:pPr algn="ctr">
                <a:spcBef>
                  <a:spcPts val="1200"/>
                </a:spcBef>
                <a:spcAft>
                  <a:spcPts val="0"/>
                </a:spcAft>
              </a:pPr>
              <a:r>
                <a:rPr lang="es-ES_tradnl" sz="2000" dirty="0">
                  <a:effectLst/>
                  <a:ea typeface="Calibri" charset="0"/>
                  <a:cs typeface="Times New Roman" charset="0"/>
                </a:rPr>
                <a:t>hay tormenta</a:t>
              </a:r>
              <a:endParaRPr lang="en-US" sz="1200" dirty="0">
                <a:effectLst/>
                <a:ea typeface="Calibri" charset="0"/>
                <a:cs typeface="Times New Roman" charset="0"/>
              </a:endParaRPr>
            </a:p>
            <a:p>
              <a:pPr algn="ctr">
                <a:spcBef>
                  <a:spcPts val="1200"/>
                </a:spcBef>
                <a:spcAft>
                  <a:spcPts val="0"/>
                </a:spcAft>
              </a:pPr>
              <a:r>
                <a:rPr lang="es-ES_tradnl" sz="2000" dirty="0">
                  <a:effectLst/>
                  <a:ea typeface="Calibri" charset="0"/>
                  <a:cs typeface="Times New Roman" charset="0"/>
                </a:rPr>
                <a:t> </a:t>
              </a:r>
              <a:endParaRPr lang="en-US" sz="1200" dirty="0">
                <a:effectLst/>
                <a:ea typeface="Calibri" charset="0"/>
                <a:cs typeface="Times New Roman" charset="0"/>
              </a:endParaRPr>
            </a:p>
            <a:p>
              <a:pPr algn="ctr">
                <a:spcBef>
                  <a:spcPts val="1200"/>
                </a:spcBef>
                <a:spcAft>
                  <a:spcPts val="0"/>
                </a:spcAft>
              </a:pPr>
              <a:r>
                <a:rPr lang="es-ES_tradnl" sz="2000" dirty="0">
                  <a:effectLst/>
                  <a:ea typeface="Calibri" charset="0"/>
                  <a:cs typeface="Times New Roman" charset="0"/>
                </a:rPr>
                <a:t>hace sol</a:t>
              </a:r>
              <a:endParaRPr lang="en-US" sz="1200" dirty="0">
                <a:effectLst/>
                <a:ea typeface="Calibri" charset="0"/>
                <a:cs typeface="Times New Roman" charset="0"/>
              </a:endParaRPr>
            </a:p>
          </p:txBody>
        </p:sp>
        <p:pic>
          <p:nvPicPr>
            <p:cNvPr id="11" name="Picture 32">
              <a:extLst>
                <a:ext uri="{FF2B5EF4-FFF2-40B4-BE49-F238E27FC236}">
                  <a16:creationId xmlns:a16="http://schemas.microsoft.com/office/drawing/2014/main" id="{B1A49A66-F197-E34C-B134-D5FA5BA7DF9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7377" y="1955810"/>
              <a:ext cx="1282700" cy="12573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" name="Rectangle 21">
              <a:extLst>
                <a:ext uri="{FF2B5EF4-FFF2-40B4-BE49-F238E27FC236}">
                  <a16:creationId xmlns:a16="http://schemas.microsoft.com/office/drawing/2014/main" id="{615A55E2-A058-C24A-928F-401BA15E16C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420" y="2124403"/>
              <a:ext cx="0" cy="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pic>
          <p:nvPicPr>
            <p:cNvPr id="13" name="Picture 14">
              <a:extLst>
                <a:ext uri="{FF2B5EF4-FFF2-40B4-BE49-F238E27FC236}">
                  <a16:creationId xmlns:a16="http://schemas.microsoft.com/office/drawing/2014/main" id="{33035BAE-AEBD-8B48-BC5F-90393F63D5D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2854" y="3733927"/>
              <a:ext cx="1295400" cy="939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" name="Rectangle 22">
              <a:extLst>
                <a:ext uri="{FF2B5EF4-FFF2-40B4-BE49-F238E27FC236}">
                  <a16:creationId xmlns:a16="http://schemas.microsoft.com/office/drawing/2014/main" id="{E352F18D-EC8F-9147-9DA9-62B37C609D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420" y="3064203"/>
              <a:ext cx="6858000" cy="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endParaRPr lang="en-US" dirty="0"/>
            </a:p>
          </p:txBody>
        </p:sp>
        <p:sp>
          <p:nvSpPr>
            <p:cNvPr id="15" name="Rectangle 23">
              <a:extLst>
                <a:ext uri="{FF2B5EF4-FFF2-40B4-BE49-F238E27FC236}">
                  <a16:creationId xmlns:a16="http://schemas.microsoft.com/office/drawing/2014/main" id="{FF9D92CE-3845-3F40-B2E3-07BCB46947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420" y="3064203"/>
              <a:ext cx="0" cy="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6" name="Rectangle 24">
              <a:extLst>
                <a:ext uri="{FF2B5EF4-FFF2-40B4-BE49-F238E27FC236}">
                  <a16:creationId xmlns:a16="http://schemas.microsoft.com/office/drawing/2014/main" id="{9B1533FF-90E1-B24C-82BD-CDD23AF5B27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420" y="4270703"/>
              <a:ext cx="0" cy="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" name="Rectangle 25">
              <a:extLst>
                <a:ext uri="{FF2B5EF4-FFF2-40B4-BE49-F238E27FC236}">
                  <a16:creationId xmlns:a16="http://schemas.microsoft.com/office/drawing/2014/main" id="{3AE9F066-E6B1-764C-BB16-A2F0BA6B5B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420" y="5362903"/>
              <a:ext cx="6858000" cy="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endParaRPr lang="en-US" dirty="0"/>
            </a:p>
          </p:txBody>
        </p:sp>
        <p:sp>
          <p:nvSpPr>
            <p:cNvPr id="18" name="Rectangle 26">
              <a:extLst>
                <a:ext uri="{FF2B5EF4-FFF2-40B4-BE49-F238E27FC236}">
                  <a16:creationId xmlns:a16="http://schemas.microsoft.com/office/drawing/2014/main" id="{829F5EA9-0708-FA45-A5E1-4178B9CA78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420" y="5362903"/>
              <a:ext cx="0" cy="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Rectangle 27">
              <a:extLst>
                <a:ext uri="{FF2B5EF4-FFF2-40B4-BE49-F238E27FC236}">
                  <a16:creationId xmlns:a16="http://schemas.microsoft.com/office/drawing/2014/main" id="{3F4642AE-0F62-D744-8761-83A4F9A2BF0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420" y="6556703"/>
              <a:ext cx="0" cy="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0" name="Rectangle 28">
              <a:extLst>
                <a:ext uri="{FF2B5EF4-FFF2-40B4-BE49-F238E27FC236}">
                  <a16:creationId xmlns:a16="http://schemas.microsoft.com/office/drawing/2014/main" id="{C51398EB-72FB-794D-B53A-8AF256D8E9C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420" y="7648903"/>
              <a:ext cx="6858000" cy="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endParaRPr lang="en-US" dirty="0"/>
            </a:p>
          </p:txBody>
        </p:sp>
        <p:sp>
          <p:nvSpPr>
            <p:cNvPr id="21" name="Rectangle 29">
              <a:extLst>
                <a:ext uri="{FF2B5EF4-FFF2-40B4-BE49-F238E27FC236}">
                  <a16:creationId xmlns:a16="http://schemas.microsoft.com/office/drawing/2014/main" id="{09627503-6611-9D47-B7AC-1A05BE4D045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420" y="7648903"/>
              <a:ext cx="0" cy="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pic>
          <p:nvPicPr>
            <p:cNvPr id="22" name="Picture 18">
              <a:extLst>
                <a:ext uri="{FF2B5EF4-FFF2-40B4-BE49-F238E27FC236}">
                  <a16:creationId xmlns:a16="http://schemas.microsoft.com/office/drawing/2014/main" id="{84231819-CF3F-F246-A533-5B66F73E953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02947" y="5232193"/>
              <a:ext cx="508000" cy="11684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3" name="Rectangle 30">
              <a:extLst>
                <a:ext uri="{FF2B5EF4-FFF2-40B4-BE49-F238E27FC236}">
                  <a16:creationId xmlns:a16="http://schemas.microsoft.com/office/drawing/2014/main" id="{7967FAEC-3BAF-1F43-807B-C83F0A6E4A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420" y="8817303"/>
              <a:ext cx="6858000" cy="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endParaRPr lang="en-US" dirty="0"/>
            </a:p>
          </p:txBody>
        </p:sp>
        <p:sp>
          <p:nvSpPr>
            <p:cNvPr id="24" name="Rectangle 31">
              <a:extLst>
                <a:ext uri="{FF2B5EF4-FFF2-40B4-BE49-F238E27FC236}">
                  <a16:creationId xmlns:a16="http://schemas.microsoft.com/office/drawing/2014/main" id="{EBA7F407-F9BA-1445-A5B8-EAAA177794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420" y="8817303"/>
              <a:ext cx="0" cy="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5" name="Rectangle 32">
              <a:extLst>
                <a:ext uri="{FF2B5EF4-FFF2-40B4-BE49-F238E27FC236}">
                  <a16:creationId xmlns:a16="http://schemas.microsoft.com/office/drawing/2014/main" id="{B5DC9637-C283-1043-BE9A-BC859AA6F4B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5532" y="8920173"/>
              <a:ext cx="5981125" cy="6463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x-none" altLang="x-none" sz="1800" b="1" i="1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rPr>
                <a:t>¿Qué tiempo hace hoy?</a:t>
              </a:r>
              <a:endParaRPr kumimoji="0" lang="x-none" altLang="x-none" sz="18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x-none" altLang="x-none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rPr>
                <a:t>Hoy  _________________________________________</a:t>
              </a:r>
            </a:p>
          </p:txBody>
        </p:sp>
        <p:pic>
          <p:nvPicPr>
            <p:cNvPr id="26" name="Picture 53">
              <a:extLst>
                <a:ext uri="{FF2B5EF4-FFF2-40B4-BE49-F238E27FC236}">
                  <a16:creationId xmlns:a16="http://schemas.microsoft.com/office/drawing/2014/main" id="{188AC0F8-A689-EA44-AEC6-A54E6BFCB42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6391" y="7077404"/>
              <a:ext cx="1384300" cy="1092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7" name="Picture 16">
              <a:extLst>
                <a:ext uri="{FF2B5EF4-FFF2-40B4-BE49-F238E27FC236}">
                  <a16:creationId xmlns:a16="http://schemas.microsoft.com/office/drawing/2014/main" id="{9FF7C0EC-0097-0A45-AB38-B2F23BBAE4A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39397" y="2046934"/>
              <a:ext cx="1435100" cy="1193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8" name="Picture 5">
              <a:extLst>
                <a:ext uri="{FF2B5EF4-FFF2-40B4-BE49-F238E27FC236}">
                  <a16:creationId xmlns:a16="http://schemas.microsoft.com/office/drawing/2014/main" id="{CA594548-973F-0347-9B1A-9B779A31AAE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880" y="3645228"/>
              <a:ext cx="1282700" cy="1092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9" name="Picture 13">
              <a:extLst>
                <a:ext uri="{FF2B5EF4-FFF2-40B4-BE49-F238E27FC236}">
                  <a16:creationId xmlns:a16="http://schemas.microsoft.com/office/drawing/2014/main" id="{A7FA1EFD-6D0A-8942-90C9-325C331A0FA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79757" y="6975804"/>
              <a:ext cx="596900" cy="1193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CD35AA06-9E66-E840-A44C-2DA02143B6B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2418" y="5132398"/>
              <a:ext cx="1206500" cy="1206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2" name="Rectangle 31">
            <a:extLst>
              <a:ext uri="{FF2B5EF4-FFF2-40B4-BE49-F238E27FC236}">
                <a16:creationId xmlns:a16="http://schemas.microsoft.com/office/drawing/2014/main" id="{6BF24B10-B119-3F4F-B9DA-FAEC911DBFDF}"/>
              </a:ext>
            </a:extLst>
          </p:cNvPr>
          <p:cNvSpPr/>
          <p:nvPr/>
        </p:nvSpPr>
        <p:spPr>
          <a:xfrm>
            <a:off x="2411736" y="85679"/>
            <a:ext cx="203453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u="sng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El Tiempo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5C429994-4298-9B4B-95B2-B9786335C8AE}"/>
              </a:ext>
            </a:extLst>
          </p:cNvPr>
          <p:cNvSpPr txBox="1"/>
          <p:nvPr/>
        </p:nvSpPr>
        <p:spPr>
          <a:xfrm>
            <a:off x="0" y="732010"/>
            <a:ext cx="44418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/>
              <a:t>Match the vocabulary to the correct picture.  </a:t>
            </a:r>
          </a:p>
          <a:p>
            <a:r>
              <a:rPr lang="en-US" i="1" dirty="0"/>
              <a:t>Write what the weather is like today.</a:t>
            </a:r>
          </a:p>
        </p:txBody>
      </p:sp>
    </p:spTree>
    <p:extLst>
      <p:ext uri="{BB962C8B-B14F-4D97-AF65-F5344CB8AC3E}">
        <p14:creationId xmlns:p14="http://schemas.microsoft.com/office/powerpoint/2010/main" val="3455472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097EBC0-AC08-F24F-ADB8-3D3205EBA6BE}"/>
              </a:ext>
            </a:extLst>
          </p:cNvPr>
          <p:cNvSpPr/>
          <p:nvPr/>
        </p:nvSpPr>
        <p:spPr>
          <a:xfrm>
            <a:off x="2401315" y="85679"/>
            <a:ext cx="205537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u="sng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Preguntas</a:t>
            </a:r>
          </a:p>
        </p:txBody>
      </p:sp>
      <p:sp>
        <p:nvSpPr>
          <p:cNvPr id="3" name="Rounded Rectangular Callout 2">
            <a:extLst>
              <a:ext uri="{FF2B5EF4-FFF2-40B4-BE49-F238E27FC236}">
                <a16:creationId xmlns:a16="http://schemas.microsoft.com/office/drawing/2014/main" id="{301907C2-EDA9-E547-B81B-C4CFD8AF2B1B}"/>
              </a:ext>
            </a:extLst>
          </p:cNvPr>
          <p:cNvSpPr/>
          <p:nvPr/>
        </p:nvSpPr>
        <p:spPr>
          <a:xfrm>
            <a:off x="389244" y="1428151"/>
            <a:ext cx="3196558" cy="731914"/>
          </a:xfrm>
          <a:prstGeom prst="wedgeRoundRectCallout">
            <a:avLst>
              <a:gd name="adj1" fmla="val -56345"/>
              <a:gd name="adj2" fmla="val 81457"/>
              <a:gd name="adj3" fmla="val 16667"/>
            </a:avLst>
          </a:prstGeom>
          <a:noFill/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70000" lnSpcReduction="20000"/>
          </a:bodyPr>
          <a:lstStyle/>
          <a:p>
            <a:pPr algn="ctr"/>
            <a:r>
              <a:rPr lang="en-US" sz="5400" dirty="0">
                <a:solidFill>
                  <a:schemeClr val="tx1"/>
                </a:solidFill>
              </a:rPr>
              <a:t>¿Cómo estás?</a:t>
            </a:r>
          </a:p>
        </p:txBody>
      </p:sp>
      <p:sp>
        <p:nvSpPr>
          <p:cNvPr id="4" name="Rounded Rectangular Callout 3">
            <a:extLst>
              <a:ext uri="{FF2B5EF4-FFF2-40B4-BE49-F238E27FC236}">
                <a16:creationId xmlns:a16="http://schemas.microsoft.com/office/drawing/2014/main" id="{E64C731B-0EE5-2D47-84E2-E6FE0F86D532}"/>
              </a:ext>
            </a:extLst>
          </p:cNvPr>
          <p:cNvSpPr/>
          <p:nvPr/>
        </p:nvSpPr>
        <p:spPr>
          <a:xfrm>
            <a:off x="3318641" y="2521780"/>
            <a:ext cx="3196558" cy="731914"/>
          </a:xfrm>
          <a:prstGeom prst="wedgeRoundRectCallout">
            <a:avLst>
              <a:gd name="adj1" fmla="val 49055"/>
              <a:gd name="adj2" fmla="val 84416"/>
              <a:gd name="adj3" fmla="val 16667"/>
            </a:avLst>
          </a:prstGeom>
          <a:noFill/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77500" lnSpcReduction="20000"/>
          </a:bodyPr>
          <a:lstStyle/>
          <a:p>
            <a:pPr algn="ctr"/>
            <a:endParaRPr lang="en-US" sz="5400" dirty="0">
              <a:solidFill>
                <a:schemeClr val="tx1"/>
              </a:solidFill>
            </a:endParaRPr>
          </a:p>
        </p:txBody>
      </p:sp>
      <p:sp>
        <p:nvSpPr>
          <p:cNvPr id="5" name="Rounded Rectangular Callout 4">
            <a:extLst>
              <a:ext uri="{FF2B5EF4-FFF2-40B4-BE49-F238E27FC236}">
                <a16:creationId xmlns:a16="http://schemas.microsoft.com/office/drawing/2014/main" id="{7639E46A-5BD3-544A-A720-7B6B5733B9FD}"/>
              </a:ext>
            </a:extLst>
          </p:cNvPr>
          <p:cNvSpPr/>
          <p:nvPr/>
        </p:nvSpPr>
        <p:spPr>
          <a:xfrm>
            <a:off x="389244" y="3492880"/>
            <a:ext cx="3196558" cy="731914"/>
          </a:xfrm>
          <a:prstGeom prst="wedgeRoundRectCallout">
            <a:avLst>
              <a:gd name="adj1" fmla="val -56345"/>
              <a:gd name="adj2" fmla="val 81457"/>
              <a:gd name="adj3" fmla="val 16667"/>
            </a:avLst>
          </a:prstGeom>
          <a:noFill/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55000" lnSpcReduction="20000"/>
          </a:bodyPr>
          <a:lstStyle/>
          <a:p>
            <a:pPr algn="ctr"/>
            <a:r>
              <a:rPr lang="en-US" sz="5400" dirty="0">
                <a:solidFill>
                  <a:schemeClr val="tx1"/>
                </a:solidFill>
              </a:rPr>
              <a:t>¿Cómo te llamas?</a:t>
            </a:r>
          </a:p>
        </p:txBody>
      </p:sp>
      <p:sp>
        <p:nvSpPr>
          <p:cNvPr id="6" name="Rounded Rectangular Callout 5">
            <a:extLst>
              <a:ext uri="{FF2B5EF4-FFF2-40B4-BE49-F238E27FC236}">
                <a16:creationId xmlns:a16="http://schemas.microsoft.com/office/drawing/2014/main" id="{9CED23A5-2386-1945-AFFE-B158FDC182AF}"/>
              </a:ext>
            </a:extLst>
          </p:cNvPr>
          <p:cNvSpPr/>
          <p:nvPr/>
        </p:nvSpPr>
        <p:spPr>
          <a:xfrm>
            <a:off x="3318641" y="4595770"/>
            <a:ext cx="3196558" cy="731914"/>
          </a:xfrm>
          <a:prstGeom prst="wedgeRoundRectCallout">
            <a:avLst>
              <a:gd name="adj1" fmla="val 49055"/>
              <a:gd name="adj2" fmla="val 84416"/>
              <a:gd name="adj3" fmla="val 16667"/>
            </a:avLst>
          </a:prstGeom>
          <a:noFill/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77500" lnSpcReduction="20000"/>
          </a:bodyPr>
          <a:lstStyle/>
          <a:p>
            <a:pPr algn="ctr"/>
            <a:endParaRPr lang="en-US" sz="5400" dirty="0">
              <a:solidFill>
                <a:schemeClr val="tx1"/>
              </a:solidFill>
            </a:endParaRPr>
          </a:p>
        </p:txBody>
      </p:sp>
      <p:sp>
        <p:nvSpPr>
          <p:cNvPr id="7" name="Rounded Rectangular Callout 6">
            <a:extLst>
              <a:ext uri="{FF2B5EF4-FFF2-40B4-BE49-F238E27FC236}">
                <a16:creationId xmlns:a16="http://schemas.microsoft.com/office/drawing/2014/main" id="{C6102DE3-8A97-E346-A056-F0ADA51DE741}"/>
              </a:ext>
            </a:extLst>
          </p:cNvPr>
          <p:cNvSpPr/>
          <p:nvPr/>
        </p:nvSpPr>
        <p:spPr>
          <a:xfrm>
            <a:off x="389244" y="5557609"/>
            <a:ext cx="3196558" cy="731914"/>
          </a:xfrm>
          <a:prstGeom prst="wedgeRoundRectCallout">
            <a:avLst>
              <a:gd name="adj1" fmla="val -56345"/>
              <a:gd name="adj2" fmla="val 81457"/>
              <a:gd name="adj3" fmla="val 16667"/>
            </a:avLst>
          </a:prstGeom>
          <a:noFill/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40000" lnSpcReduction="20000"/>
          </a:bodyPr>
          <a:lstStyle/>
          <a:p>
            <a:pPr algn="ctr"/>
            <a:r>
              <a:rPr lang="en-US" sz="5400" dirty="0">
                <a:solidFill>
                  <a:schemeClr val="tx1"/>
                </a:solidFill>
              </a:rPr>
              <a:t>¿Cuántos años tienes?</a:t>
            </a:r>
          </a:p>
        </p:txBody>
      </p:sp>
      <p:sp>
        <p:nvSpPr>
          <p:cNvPr id="8" name="Rounded Rectangular Callout 7">
            <a:extLst>
              <a:ext uri="{FF2B5EF4-FFF2-40B4-BE49-F238E27FC236}">
                <a16:creationId xmlns:a16="http://schemas.microsoft.com/office/drawing/2014/main" id="{0DAC3FD1-CE5A-6C42-ABA1-7DE85F9133B7}"/>
              </a:ext>
            </a:extLst>
          </p:cNvPr>
          <p:cNvSpPr/>
          <p:nvPr/>
        </p:nvSpPr>
        <p:spPr>
          <a:xfrm>
            <a:off x="3318641" y="6669760"/>
            <a:ext cx="3196558" cy="731914"/>
          </a:xfrm>
          <a:prstGeom prst="wedgeRoundRectCallout">
            <a:avLst>
              <a:gd name="adj1" fmla="val 49055"/>
              <a:gd name="adj2" fmla="val 84416"/>
              <a:gd name="adj3" fmla="val 16667"/>
            </a:avLst>
          </a:prstGeom>
          <a:noFill/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77500" lnSpcReduction="20000"/>
          </a:bodyPr>
          <a:lstStyle/>
          <a:p>
            <a:pPr algn="ctr"/>
            <a:endParaRPr lang="en-US" sz="5400" dirty="0">
              <a:solidFill>
                <a:schemeClr val="tx1"/>
              </a:solidFill>
            </a:endParaRPr>
          </a:p>
        </p:txBody>
      </p:sp>
      <p:sp>
        <p:nvSpPr>
          <p:cNvPr id="9" name="Rounded Rectangular Callout 8">
            <a:extLst>
              <a:ext uri="{FF2B5EF4-FFF2-40B4-BE49-F238E27FC236}">
                <a16:creationId xmlns:a16="http://schemas.microsoft.com/office/drawing/2014/main" id="{5D3590CD-BF40-984C-AD57-56C7A28133C0}"/>
              </a:ext>
            </a:extLst>
          </p:cNvPr>
          <p:cNvSpPr/>
          <p:nvPr/>
        </p:nvSpPr>
        <p:spPr>
          <a:xfrm>
            <a:off x="389244" y="7622338"/>
            <a:ext cx="3196558" cy="731914"/>
          </a:xfrm>
          <a:prstGeom prst="wedgeRoundRectCallout">
            <a:avLst>
              <a:gd name="adj1" fmla="val -56345"/>
              <a:gd name="adj2" fmla="val 81457"/>
              <a:gd name="adj3" fmla="val 16667"/>
            </a:avLst>
          </a:prstGeom>
          <a:noFill/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70000" lnSpcReduction="20000"/>
          </a:bodyPr>
          <a:lstStyle/>
          <a:p>
            <a:pPr algn="ctr"/>
            <a:r>
              <a:rPr lang="en-US" sz="5400" dirty="0">
                <a:solidFill>
                  <a:schemeClr val="tx1"/>
                </a:solidFill>
              </a:rPr>
              <a:t>¿Dónde vives?</a:t>
            </a:r>
          </a:p>
        </p:txBody>
      </p:sp>
      <p:sp>
        <p:nvSpPr>
          <p:cNvPr id="10" name="Rounded Rectangular Callout 9">
            <a:extLst>
              <a:ext uri="{FF2B5EF4-FFF2-40B4-BE49-F238E27FC236}">
                <a16:creationId xmlns:a16="http://schemas.microsoft.com/office/drawing/2014/main" id="{A6DF6DBD-B5BB-C64E-BCCE-B4A91EA57F64}"/>
              </a:ext>
            </a:extLst>
          </p:cNvPr>
          <p:cNvSpPr/>
          <p:nvPr/>
        </p:nvSpPr>
        <p:spPr>
          <a:xfrm>
            <a:off x="3318641" y="8743751"/>
            <a:ext cx="3196558" cy="731914"/>
          </a:xfrm>
          <a:prstGeom prst="wedgeRoundRectCallout">
            <a:avLst>
              <a:gd name="adj1" fmla="val 49055"/>
              <a:gd name="adj2" fmla="val 84416"/>
              <a:gd name="adj3" fmla="val 16667"/>
            </a:avLst>
          </a:prstGeom>
          <a:noFill/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77500" lnSpcReduction="20000"/>
          </a:bodyPr>
          <a:lstStyle/>
          <a:p>
            <a:pPr algn="ctr"/>
            <a:endParaRPr lang="en-US" sz="5400" dirty="0">
              <a:solidFill>
                <a:schemeClr val="tx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392CBAF-2ADA-9B42-A23F-3BA99536B0FF}"/>
              </a:ext>
            </a:extLst>
          </p:cNvPr>
          <p:cNvSpPr txBox="1"/>
          <p:nvPr/>
        </p:nvSpPr>
        <p:spPr>
          <a:xfrm>
            <a:off x="220717" y="772510"/>
            <a:ext cx="35233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/>
              <a:t>Write the answers to the questions.</a:t>
            </a:r>
          </a:p>
        </p:txBody>
      </p:sp>
    </p:spTree>
    <p:extLst>
      <p:ext uri="{BB962C8B-B14F-4D97-AF65-F5344CB8AC3E}">
        <p14:creationId xmlns:p14="http://schemas.microsoft.com/office/powerpoint/2010/main" val="1173655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FC923C0-8B6C-3E4C-96AB-B94FA80DC6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9301" y="7138963"/>
            <a:ext cx="789514" cy="126506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B1DC6C4-BA64-0242-AF44-15CAAE83882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05" r="26529"/>
          <a:stretch/>
        </p:blipFill>
        <p:spPr>
          <a:xfrm>
            <a:off x="2723898" y="6818582"/>
            <a:ext cx="1770306" cy="184182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4B74C11-F5D9-5049-8602-2BF3816DDB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681" y="4611736"/>
            <a:ext cx="1561773" cy="156177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E9A4810-E9EA-2942-A043-19EAE0B17E4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07" t="4559" r="29064" b="3828"/>
          <a:stretch/>
        </p:blipFill>
        <p:spPr>
          <a:xfrm>
            <a:off x="5148710" y="4683151"/>
            <a:ext cx="1243154" cy="169609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2159F39-8BB2-C247-ACAE-084E92C2B998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8" r="15435"/>
          <a:stretch/>
        </p:blipFill>
        <p:spPr>
          <a:xfrm>
            <a:off x="451129" y="6995679"/>
            <a:ext cx="1196882" cy="155163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409522D-33AB-4949-B101-6A7B1C674F9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0832" y="4729047"/>
            <a:ext cx="1154734" cy="1373661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E3ABB9C-8AFD-F740-8A0B-13E39054DA42}"/>
              </a:ext>
            </a:extLst>
          </p:cNvPr>
          <p:cNvSpPr/>
          <p:nvPr/>
        </p:nvSpPr>
        <p:spPr>
          <a:xfrm>
            <a:off x="372147" y="6363253"/>
            <a:ext cx="1545307" cy="54851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63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C8850B9-3BD3-0E46-A5CA-795AC5B4A24B}"/>
              </a:ext>
            </a:extLst>
          </p:cNvPr>
          <p:cNvSpPr/>
          <p:nvPr/>
        </p:nvSpPr>
        <p:spPr>
          <a:xfrm>
            <a:off x="2760429" y="6363253"/>
            <a:ext cx="1545307" cy="54851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63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9CD5678-969F-014B-BB5F-3571C00CACF7}"/>
              </a:ext>
            </a:extLst>
          </p:cNvPr>
          <p:cNvSpPr/>
          <p:nvPr/>
        </p:nvSpPr>
        <p:spPr>
          <a:xfrm>
            <a:off x="378836" y="1899705"/>
            <a:ext cx="6100329" cy="177417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800" dirty="0">
              <a:solidFill>
                <a:schemeClr val="tx1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82D6221-C1C2-C247-A7D3-31434481D695}"/>
              </a:ext>
            </a:extLst>
          </p:cNvPr>
          <p:cNvSpPr/>
          <p:nvPr/>
        </p:nvSpPr>
        <p:spPr>
          <a:xfrm>
            <a:off x="5148710" y="6363253"/>
            <a:ext cx="1545307" cy="54851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63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DAAB4BA-C56D-7D48-B349-E275AB59C396}"/>
              </a:ext>
            </a:extLst>
          </p:cNvPr>
          <p:cNvSpPr/>
          <p:nvPr/>
        </p:nvSpPr>
        <p:spPr>
          <a:xfrm>
            <a:off x="372147" y="8631234"/>
            <a:ext cx="1545307" cy="54851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63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24ACFE4-1F28-904A-BD14-383AFD668061}"/>
              </a:ext>
            </a:extLst>
          </p:cNvPr>
          <p:cNvSpPr/>
          <p:nvPr/>
        </p:nvSpPr>
        <p:spPr>
          <a:xfrm>
            <a:off x="2760429" y="8631234"/>
            <a:ext cx="1545307" cy="54851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63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B62DB74B-D0A0-4041-88E4-C45029D219D2}"/>
              </a:ext>
            </a:extLst>
          </p:cNvPr>
          <p:cNvSpPr/>
          <p:nvPr/>
        </p:nvSpPr>
        <p:spPr>
          <a:xfrm>
            <a:off x="5148710" y="8631234"/>
            <a:ext cx="1545307" cy="54851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63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BB1FB4C-5DF5-8049-A0B7-EF2458EAE525}"/>
              </a:ext>
            </a:extLst>
          </p:cNvPr>
          <p:cNvSpPr txBox="1"/>
          <p:nvPr/>
        </p:nvSpPr>
        <p:spPr>
          <a:xfrm>
            <a:off x="837791" y="2154011"/>
            <a:ext cx="17059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hermano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7D72CC8-08F6-CF45-8514-FE4B26E0EB15}"/>
              </a:ext>
            </a:extLst>
          </p:cNvPr>
          <p:cNvSpPr txBox="1"/>
          <p:nvPr/>
        </p:nvSpPr>
        <p:spPr>
          <a:xfrm>
            <a:off x="4591945" y="2790853"/>
            <a:ext cx="11555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padre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07E9AFF-8EC4-EE4B-8431-4E9FBF34ED75}"/>
              </a:ext>
            </a:extLst>
          </p:cNvPr>
          <p:cNvSpPr txBox="1"/>
          <p:nvPr/>
        </p:nvSpPr>
        <p:spPr>
          <a:xfrm>
            <a:off x="2724486" y="2154011"/>
            <a:ext cx="16866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hermana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CE0EA38-FEBF-6D4F-B9E2-9E9BA65024A8}"/>
              </a:ext>
            </a:extLst>
          </p:cNvPr>
          <p:cNvSpPr txBox="1"/>
          <p:nvPr/>
        </p:nvSpPr>
        <p:spPr>
          <a:xfrm>
            <a:off x="4591945" y="2154011"/>
            <a:ext cx="13292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abuelo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7B3DAE3-CFDF-0D48-8706-11F6049A86A1}"/>
              </a:ext>
            </a:extLst>
          </p:cNvPr>
          <p:cNvSpPr txBox="1"/>
          <p:nvPr/>
        </p:nvSpPr>
        <p:spPr>
          <a:xfrm>
            <a:off x="2691313" y="2790853"/>
            <a:ext cx="13099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abuela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1C694FE-A2E7-A04A-8B53-DC8D760305F5}"/>
              </a:ext>
            </a:extLst>
          </p:cNvPr>
          <p:cNvSpPr txBox="1"/>
          <p:nvPr/>
        </p:nvSpPr>
        <p:spPr>
          <a:xfrm>
            <a:off x="832935" y="2790853"/>
            <a:ext cx="12677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madre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6276EFF3-C3DF-804A-B4DC-ECD7844EB38E}"/>
              </a:ext>
            </a:extLst>
          </p:cNvPr>
          <p:cNvSpPr/>
          <p:nvPr/>
        </p:nvSpPr>
        <p:spPr>
          <a:xfrm>
            <a:off x="2413113" y="85679"/>
            <a:ext cx="203177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La Familia</a:t>
            </a:r>
            <a:endParaRPr lang="en-US" sz="3600" b="0" u="sng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706EEA68-61D8-4A4B-9267-72992F021181}"/>
              </a:ext>
            </a:extLst>
          </p:cNvPr>
          <p:cNvSpPr txBox="1"/>
          <p:nvPr/>
        </p:nvSpPr>
        <p:spPr>
          <a:xfrm>
            <a:off x="155785" y="961844"/>
            <a:ext cx="42146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/>
              <a:t>Write the correct word under each picture.</a:t>
            </a:r>
          </a:p>
        </p:txBody>
      </p:sp>
    </p:spTree>
    <p:extLst>
      <p:ext uri="{BB962C8B-B14F-4D97-AF65-F5344CB8AC3E}">
        <p14:creationId xmlns:p14="http://schemas.microsoft.com/office/powerpoint/2010/main" val="29717724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>
            <a:extLst>
              <a:ext uri="{FF2B5EF4-FFF2-40B4-BE49-F238E27FC236}">
                <a16:creationId xmlns:a16="http://schemas.microsoft.com/office/drawing/2014/main" id="{B3B0197C-B315-E844-95BB-685427BC1C5A}"/>
              </a:ext>
            </a:extLst>
          </p:cNvPr>
          <p:cNvGrpSpPr/>
          <p:nvPr/>
        </p:nvGrpSpPr>
        <p:grpSpPr>
          <a:xfrm>
            <a:off x="155785" y="3076284"/>
            <a:ext cx="6178661" cy="3757651"/>
            <a:chOff x="174013" y="1215402"/>
            <a:chExt cx="9548255" cy="5512623"/>
          </a:xfrm>
        </p:grpSpPr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93268F21-961A-8246-A1A9-43F8B492050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99836" y="2421509"/>
              <a:ext cx="9157568" cy="3047753"/>
            </a:xfrm>
            <a:prstGeom prst="rect">
              <a:avLst/>
            </a:prstGeom>
          </p:spPr>
        </p:pic>
        <p:sp>
          <p:nvSpPr>
            <p:cNvPr id="3" name="Rounded Rectangle 2">
              <a:extLst>
                <a:ext uri="{FF2B5EF4-FFF2-40B4-BE49-F238E27FC236}">
                  <a16:creationId xmlns:a16="http://schemas.microsoft.com/office/drawing/2014/main" id="{838DF55C-D952-B241-92C6-D84BCBECFFCA}"/>
                </a:ext>
              </a:extLst>
            </p:cNvPr>
            <p:cNvSpPr/>
            <p:nvPr/>
          </p:nvSpPr>
          <p:spPr>
            <a:xfrm>
              <a:off x="227674" y="1386306"/>
              <a:ext cx="1295396" cy="48268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dirty="0">
                  <a:ln>
                    <a:solidFill>
                      <a:sysClr val="windowText" lastClr="000000"/>
                    </a:solidFill>
                  </a:ln>
                  <a:solidFill>
                    <a:sysClr val="windowText" lastClr="000000"/>
                  </a:solidFill>
                </a:rPr>
                <a:t>el S</a:t>
              </a:r>
            </a:p>
          </p:txBody>
        </p:sp>
        <p:sp>
          <p:nvSpPr>
            <p:cNvPr id="4" name="Rounded Rectangle 3">
              <a:extLst>
                <a:ext uri="{FF2B5EF4-FFF2-40B4-BE49-F238E27FC236}">
                  <a16:creationId xmlns:a16="http://schemas.microsoft.com/office/drawing/2014/main" id="{006D76A5-7CD0-6E49-93FF-B49D8877CEA2}"/>
                </a:ext>
              </a:extLst>
            </p:cNvPr>
            <p:cNvSpPr/>
            <p:nvPr/>
          </p:nvSpPr>
          <p:spPr>
            <a:xfrm>
              <a:off x="1905130" y="1566487"/>
              <a:ext cx="1828799" cy="451261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dirty="0">
                  <a:ln>
                    <a:solidFill>
                      <a:sysClr val="windowText" lastClr="000000"/>
                    </a:solidFill>
                  </a:ln>
                  <a:solidFill>
                    <a:sysClr val="windowText" lastClr="000000"/>
                  </a:solidFill>
                </a:rPr>
                <a:t>M</a:t>
              </a:r>
            </a:p>
          </p:txBody>
        </p:sp>
        <p:sp>
          <p:nvSpPr>
            <p:cNvPr id="5" name="Rounded Rectangle 4">
              <a:extLst>
                <a:ext uri="{FF2B5EF4-FFF2-40B4-BE49-F238E27FC236}">
                  <a16:creationId xmlns:a16="http://schemas.microsoft.com/office/drawing/2014/main" id="{5DADDE31-594A-9949-845E-EAABE314765D}"/>
                </a:ext>
              </a:extLst>
            </p:cNvPr>
            <p:cNvSpPr/>
            <p:nvPr/>
          </p:nvSpPr>
          <p:spPr>
            <a:xfrm>
              <a:off x="4115988" y="1396006"/>
              <a:ext cx="1614054" cy="451261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dirty="0">
                  <a:ln>
                    <a:solidFill>
                      <a:sysClr val="windowText" lastClr="000000"/>
                    </a:solidFill>
                  </a:ln>
                  <a:solidFill>
                    <a:sysClr val="windowText" lastClr="000000"/>
                  </a:solidFill>
                </a:rPr>
                <a:t>la T</a:t>
              </a:r>
            </a:p>
          </p:txBody>
        </p:sp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986A8F43-C1BD-7D43-BBB8-77358B8A6220}"/>
                </a:ext>
              </a:extLst>
            </p:cNvPr>
            <p:cNvSpPr/>
            <p:nvPr/>
          </p:nvSpPr>
          <p:spPr>
            <a:xfrm>
              <a:off x="174013" y="5695882"/>
              <a:ext cx="1614054" cy="45126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dirty="0">
                  <a:ln>
                    <a:solidFill>
                      <a:sysClr val="windowText" lastClr="000000"/>
                    </a:solidFill>
                  </a:ln>
                  <a:solidFill>
                    <a:sysClr val="windowText" lastClr="000000"/>
                  </a:solidFill>
                </a:rPr>
                <a:t>V </a:t>
              </a:r>
            </a:p>
          </p:txBody>
        </p:sp>
        <p:sp>
          <p:nvSpPr>
            <p:cNvPr id="7" name="Rounded Rectangle 6">
              <a:extLst>
                <a:ext uri="{FF2B5EF4-FFF2-40B4-BE49-F238E27FC236}">
                  <a16:creationId xmlns:a16="http://schemas.microsoft.com/office/drawing/2014/main" id="{5B311FE1-B505-1E4A-8804-2ED2B6AE9FC3}"/>
                </a:ext>
              </a:extLst>
            </p:cNvPr>
            <p:cNvSpPr/>
            <p:nvPr/>
          </p:nvSpPr>
          <p:spPr>
            <a:xfrm>
              <a:off x="2464136" y="5841603"/>
              <a:ext cx="1614054" cy="451261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dirty="0">
                  <a:ln>
                    <a:solidFill>
                      <a:sysClr val="windowText" lastClr="000000"/>
                    </a:solidFill>
                  </a:ln>
                  <a:solidFill>
                    <a:sysClr val="windowText" lastClr="000000"/>
                  </a:solidFill>
                </a:rPr>
                <a:t>M</a:t>
              </a:r>
            </a:p>
          </p:txBody>
        </p:sp>
        <p:sp>
          <p:nvSpPr>
            <p:cNvPr id="8" name="Rounded Rectangle 7">
              <a:extLst>
                <a:ext uri="{FF2B5EF4-FFF2-40B4-BE49-F238E27FC236}">
                  <a16:creationId xmlns:a16="http://schemas.microsoft.com/office/drawing/2014/main" id="{92C14BAF-976C-FD4B-9A26-C15A59A1CC57}"/>
                </a:ext>
              </a:extLst>
            </p:cNvPr>
            <p:cNvSpPr/>
            <p:nvPr/>
          </p:nvSpPr>
          <p:spPr>
            <a:xfrm>
              <a:off x="6112102" y="1215402"/>
              <a:ext cx="1614054" cy="451261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dirty="0">
                  <a:ln>
                    <a:solidFill>
                      <a:sysClr val="windowText" lastClr="000000"/>
                    </a:solidFill>
                  </a:ln>
                  <a:solidFill>
                    <a:sysClr val="windowText" lastClr="000000"/>
                  </a:solidFill>
                </a:rPr>
                <a:t>S</a:t>
              </a:r>
            </a:p>
          </p:txBody>
        </p:sp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E1A2E9CF-6728-FF4E-99B7-FDBBE518ABFD}"/>
                </a:ext>
              </a:extLst>
            </p:cNvPr>
            <p:cNvSpPr/>
            <p:nvPr/>
          </p:nvSpPr>
          <p:spPr>
            <a:xfrm>
              <a:off x="7044383" y="6276763"/>
              <a:ext cx="1614054" cy="45126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dirty="0">
                  <a:ln>
                    <a:solidFill>
                      <a:sysClr val="windowText" lastClr="000000"/>
                    </a:solidFill>
                  </a:ln>
                  <a:solidFill>
                    <a:sysClr val="windowText" lastClr="000000"/>
                  </a:solidFill>
                </a:rPr>
                <a:t> U</a:t>
              </a:r>
            </a:p>
          </p:txBody>
        </p:sp>
        <p:sp>
          <p:nvSpPr>
            <p:cNvPr id="10" name="Rounded Rectangle 9">
              <a:extLst>
                <a:ext uri="{FF2B5EF4-FFF2-40B4-BE49-F238E27FC236}">
                  <a16:creationId xmlns:a16="http://schemas.microsoft.com/office/drawing/2014/main" id="{19EC8159-AA55-0846-A590-32847CFD864E}"/>
                </a:ext>
              </a:extLst>
            </p:cNvPr>
            <p:cNvSpPr/>
            <p:nvPr/>
          </p:nvSpPr>
          <p:spPr>
            <a:xfrm>
              <a:off x="8108214" y="1743627"/>
              <a:ext cx="1614054" cy="45126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dirty="0">
                  <a:ln>
                    <a:solidFill>
                      <a:sysClr val="windowText" lastClr="000000"/>
                    </a:solidFill>
                  </a:ln>
                  <a:solidFill>
                    <a:sysClr val="windowText" lastClr="000000"/>
                  </a:solidFill>
                </a:rPr>
                <a:t>N</a:t>
              </a:r>
            </a:p>
          </p:txBody>
        </p:sp>
        <p:cxnSp>
          <p:nvCxnSpPr>
            <p:cNvPr id="11" name="Straight Arrow Connector 10">
              <a:extLst>
                <a:ext uri="{FF2B5EF4-FFF2-40B4-BE49-F238E27FC236}">
                  <a16:creationId xmlns:a16="http://schemas.microsoft.com/office/drawing/2014/main" id="{FFFE00C1-5CB6-6047-A087-2F906D6404C1}"/>
                </a:ext>
              </a:extLst>
            </p:cNvPr>
            <p:cNvCxnSpPr>
              <a:cxnSpLocks/>
              <a:stCxn id="3" idx="2"/>
            </p:cNvCxnSpPr>
            <p:nvPr/>
          </p:nvCxnSpPr>
          <p:spPr>
            <a:xfrm flipH="1">
              <a:off x="429558" y="1868989"/>
              <a:ext cx="445815" cy="1108611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Arrow Connector 11">
              <a:extLst>
                <a:ext uri="{FF2B5EF4-FFF2-40B4-BE49-F238E27FC236}">
                  <a16:creationId xmlns:a16="http://schemas.microsoft.com/office/drawing/2014/main" id="{07B3DCDB-56B3-B54F-8528-E21C7919317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427705" y="2017748"/>
              <a:ext cx="1107272" cy="1927637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Arrow Connector 12">
              <a:extLst>
                <a:ext uri="{FF2B5EF4-FFF2-40B4-BE49-F238E27FC236}">
                  <a16:creationId xmlns:a16="http://schemas.microsoft.com/office/drawing/2014/main" id="{3E578F4D-29CB-4F43-AC7B-718ECF7BC2F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279414" y="1672982"/>
              <a:ext cx="553636" cy="1900434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id="{BAE81538-9848-8C44-BE07-B3D6EB3F7B9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33934" y="4171016"/>
              <a:ext cx="654133" cy="1404547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Arrow Connector 14">
              <a:extLst>
                <a:ext uri="{FF2B5EF4-FFF2-40B4-BE49-F238E27FC236}">
                  <a16:creationId xmlns:a16="http://schemas.microsoft.com/office/drawing/2014/main" id="{401E0B9E-B1A0-F346-A2FA-DDDD83E3A64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457243" y="1847267"/>
              <a:ext cx="1877144" cy="1892403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Arrow Connector 15">
              <a:extLst>
                <a:ext uri="{FF2B5EF4-FFF2-40B4-BE49-F238E27FC236}">
                  <a16:creationId xmlns:a16="http://schemas.microsoft.com/office/drawing/2014/main" id="{ED973FA8-6C41-BF43-97CB-36876781BB4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068225" y="4127514"/>
              <a:ext cx="120885" cy="1568368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Arrow Connector 16">
              <a:extLst>
                <a:ext uri="{FF2B5EF4-FFF2-40B4-BE49-F238E27FC236}">
                  <a16:creationId xmlns:a16="http://schemas.microsoft.com/office/drawing/2014/main" id="{9850011F-BB4C-D949-B6B7-F4AEF73F05A2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631363" y="4974005"/>
              <a:ext cx="689027" cy="1243786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Arrow Connector 17">
              <a:extLst>
                <a:ext uri="{FF2B5EF4-FFF2-40B4-BE49-F238E27FC236}">
                  <a16:creationId xmlns:a16="http://schemas.microsoft.com/office/drawing/2014/main" id="{082D4911-9051-1F42-9999-FBB22BE1FD83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7474658" y="4437552"/>
              <a:ext cx="376752" cy="1709592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18">
              <a:extLst>
                <a:ext uri="{FF2B5EF4-FFF2-40B4-BE49-F238E27FC236}">
                  <a16:creationId xmlns:a16="http://schemas.microsoft.com/office/drawing/2014/main" id="{66CF085C-8B30-0E43-AA15-F08CF81EF60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658437" y="2220762"/>
              <a:ext cx="276818" cy="1352654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Rounded Rectangle 22">
              <a:extLst>
                <a:ext uri="{FF2B5EF4-FFF2-40B4-BE49-F238E27FC236}">
                  <a16:creationId xmlns:a16="http://schemas.microsoft.com/office/drawing/2014/main" id="{71CC4D58-561A-4F4C-A38C-AA8572313266}"/>
                </a:ext>
              </a:extLst>
            </p:cNvPr>
            <p:cNvSpPr/>
            <p:nvPr/>
          </p:nvSpPr>
          <p:spPr>
            <a:xfrm>
              <a:off x="4754259" y="6276764"/>
              <a:ext cx="1614054" cy="451261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dirty="0">
                  <a:ln>
                    <a:solidFill>
                      <a:sysClr val="windowText" lastClr="000000"/>
                    </a:solidFill>
                  </a:ln>
                  <a:solidFill>
                    <a:sysClr val="windowText" lastClr="000000"/>
                  </a:solidFill>
                </a:rPr>
                <a:t> J</a:t>
              </a:r>
            </a:p>
          </p:txBody>
        </p:sp>
      </p:grpSp>
      <p:sp>
        <p:nvSpPr>
          <p:cNvPr id="30" name="Rectangle 29">
            <a:extLst>
              <a:ext uri="{FF2B5EF4-FFF2-40B4-BE49-F238E27FC236}">
                <a16:creationId xmlns:a16="http://schemas.microsoft.com/office/drawing/2014/main" id="{CBB11624-B785-DE46-8DE5-3B3F0BBBBA03}"/>
              </a:ext>
            </a:extLst>
          </p:cNvPr>
          <p:cNvSpPr/>
          <p:nvPr/>
        </p:nvSpPr>
        <p:spPr>
          <a:xfrm>
            <a:off x="2410935" y="85679"/>
            <a:ext cx="203613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u="sng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El Espacio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5B12963B-CBC9-9B44-B824-00ACE96F5873}"/>
              </a:ext>
            </a:extLst>
          </p:cNvPr>
          <p:cNvSpPr txBox="1"/>
          <p:nvPr/>
        </p:nvSpPr>
        <p:spPr>
          <a:xfrm>
            <a:off x="155785" y="961844"/>
            <a:ext cx="28845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/>
              <a:t>Label each planet in Spanish.</a:t>
            </a:r>
          </a:p>
        </p:txBody>
      </p:sp>
    </p:spTree>
    <p:extLst>
      <p:ext uri="{BB962C8B-B14F-4D97-AF65-F5344CB8AC3E}">
        <p14:creationId xmlns:p14="http://schemas.microsoft.com/office/powerpoint/2010/main" val="7745822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5B6E1FB-5A4B-764C-BB9E-C1C8FD0131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8591" y="6173758"/>
            <a:ext cx="1119809" cy="130542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BE63AAD-50A4-914D-AE96-D7499BC0FD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6612" y="3838189"/>
            <a:ext cx="1119809" cy="1225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838A4BE-7B5F-DF46-B460-E361FD77C92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3760" y="3868943"/>
            <a:ext cx="1119809" cy="104107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5ACAC9A-B630-7541-A798-5E78DDDD2C4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899" y="1849430"/>
            <a:ext cx="1119809" cy="68763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78B74DC-8046-C145-ABFD-C28A1277574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590" y="4106567"/>
            <a:ext cx="826087" cy="107023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9BD32C7-8543-D34D-9FAF-05AC66CD1BE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3719" y="1585927"/>
            <a:ext cx="735093" cy="100740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6259E32-A2AD-8945-A885-DC7C42996B1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378" y="1525080"/>
            <a:ext cx="1119809" cy="102007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534D205-337B-1841-8F65-28D38076CF7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2633" y="6152000"/>
            <a:ext cx="663591" cy="132718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2C0D4A5-E219-9848-A33C-0DBE8D70C91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871" y="6173758"/>
            <a:ext cx="663591" cy="1327182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F83960DD-2D46-EE46-9535-D896047DD165}"/>
              </a:ext>
            </a:extLst>
          </p:cNvPr>
          <p:cNvSpPr/>
          <p:nvPr/>
        </p:nvSpPr>
        <p:spPr>
          <a:xfrm>
            <a:off x="2471353" y="2795135"/>
            <a:ext cx="2014287" cy="61322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BFA02F4-3D27-4542-A308-B97CD284D6D0}"/>
              </a:ext>
            </a:extLst>
          </p:cNvPr>
          <p:cNvSpPr/>
          <p:nvPr/>
        </p:nvSpPr>
        <p:spPr>
          <a:xfrm>
            <a:off x="197524" y="2795135"/>
            <a:ext cx="2014287" cy="61322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42012E7-E207-DB43-B40A-E3751D9EDEFE}"/>
              </a:ext>
            </a:extLst>
          </p:cNvPr>
          <p:cNvSpPr/>
          <p:nvPr/>
        </p:nvSpPr>
        <p:spPr>
          <a:xfrm>
            <a:off x="4745182" y="2795135"/>
            <a:ext cx="2014287" cy="61322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9B90D71-BAD3-2A49-8E1D-2F372BEB965E}"/>
              </a:ext>
            </a:extLst>
          </p:cNvPr>
          <p:cNvSpPr/>
          <p:nvPr/>
        </p:nvSpPr>
        <p:spPr>
          <a:xfrm>
            <a:off x="2471353" y="5324816"/>
            <a:ext cx="2014287" cy="61322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389BE79-C6B1-1843-A674-BC38199AFAA4}"/>
              </a:ext>
            </a:extLst>
          </p:cNvPr>
          <p:cNvSpPr/>
          <p:nvPr/>
        </p:nvSpPr>
        <p:spPr>
          <a:xfrm>
            <a:off x="197524" y="5324816"/>
            <a:ext cx="2014287" cy="61322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0E9DCC7-DAB6-384A-931F-8EEBBBDA7546}"/>
              </a:ext>
            </a:extLst>
          </p:cNvPr>
          <p:cNvSpPr/>
          <p:nvPr/>
        </p:nvSpPr>
        <p:spPr>
          <a:xfrm>
            <a:off x="4745182" y="5324816"/>
            <a:ext cx="2014287" cy="61322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67DDA6AC-2CB8-344C-B812-5B1B76CB0F86}"/>
              </a:ext>
            </a:extLst>
          </p:cNvPr>
          <p:cNvSpPr/>
          <p:nvPr/>
        </p:nvSpPr>
        <p:spPr>
          <a:xfrm>
            <a:off x="2471351" y="7608632"/>
            <a:ext cx="2014287" cy="61322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0F26A8F-6262-3E40-8E17-79E511E7F584}"/>
              </a:ext>
            </a:extLst>
          </p:cNvPr>
          <p:cNvSpPr/>
          <p:nvPr/>
        </p:nvSpPr>
        <p:spPr>
          <a:xfrm>
            <a:off x="275735" y="7608632"/>
            <a:ext cx="2014287" cy="61322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5C15DCFE-6A0E-4943-89C7-609C081B38B1}"/>
              </a:ext>
            </a:extLst>
          </p:cNvPr>
          <p:cNvSpPr/>
          <p:nvPr/>
        </p:nvSpPr>
        <p:spPr>
          <a:xfrm>
            <a:off x="4738415" y="7608632"/>
            <a:ext cx="2014287" cy="61322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2351FAC7-50F5-474C-868D-730FFBC92DA2}"/>
              </a:ext>
            </a:extLst>
          </p:cNvPr>
          <p:cNvSpPr/>
          <p:nvPr/>
        </p:nvSpPr>
        <p:spPr>
          <a:xfrm>
            <a:off x="2603230" y="85679"/>
            <a:ext cx="165154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La </a:t>
            </a:r>
            <a:r>
              <a:rPr lang="en-US" sz="3600" u="sng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Ropa</a:t>
            </a:r>
            <a:endParaRPr lang="en-US" sz="3600" b="0" u="sng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3A709E3-3EE2-FB4B-B046-242E4BC3C7DD}"/>
              </a:ext>
            </a:extLst>
          </p:cNvPr>
          <p:cNvSpPr txBox="1"/>
          <p:nvPr/>
        </p:nvSpPr>
        <p:spPr>
          <a:xfrm>
            <a:off x="155785" y="961844"/>
            <a:ext cx="37584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/>
              <a:t>Label each item of clothing in Spanish.</a:t>
            </a:r>
          </a:p>
        </p:txBody>
      </p:sp>
    </p:spTree>
    <p:extLst>
      <p:ext uri="{BB962C8B-B14F-4D97-AF65-F5344CB8AC3E}">
        <p14:creationId xmlns:p14="http://schemas.microsoft.com/office/powerpoint/2010/main" val="13655961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9D0A367D-F5CB-C04B-A1CA-9007E254F14C}"/>
              </a:ext>
            </a:extLst>
          </p:cNvPr>
          <p:cNvGrpSpPr/>
          <p:nvPr/>
        </p:nvGrpSpPr>
        <p:grpSpPr>
          <a:xfrm>
            <a:off x="359945" y="1868095"/>
            <a:ext cx="3184218" cy="3313658"/>
            <a:chOff x="1955818" y="2204980"/>
            <a:chExt cx="3184218" cy="3313658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252FA8D5-B3C4-854B-9723-9138D3DBBC8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955818" y="2204980"/>
              <a:ext cx="3184218" cy="3313658"/>
            </a:xfrm>
            <a:prstGeom prst="rect">
              <a:avLst/>
            </a:prstGeom>
          </p:spPr>
        </p:pic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81EF2A47-624F-3049-B237-29BD758E9638}"/>
                </a:ext>
              </a:extLst>
            </p:cNvPr>
            <p:cNvSpPr txBox="1"/>
            <p:nvPr/>
          </p:nvSpPr>
          <p:spPr>
            <a:xfrm>
              <a:off x="3018600" y="2461578"/>
              <a:ext cx="1452770" cy="646331"/>
            </a:xfrm>
            <a:prstGeom prst="rect">
              <a:avLst/>
            </a:prstGeom>
            <a:solidFill>
              <a:srgbClr val="FFFFFF"/>
            </a:solidFill>
          </p:spPr>
          <p:txBody>
            <a:bodyPr wrap="none" rtlCol="0">
              <a:spAutoFit/>
            </a:bodyPr>
            <a:lstStyle/>
            <a:p>
              <a:r>
                <a:rPr lang="en-US" sz="3600" dirty="0"/>
                <a:t>Basura</a:t>
              </a: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4635D177-725D-4347-B637-1BF6A8E85CA0}"/>
              </a:ext>
            </a:extLst>
          </p:cNvPr>
          <p:cNvGrpSpPr/>
          <p:nvPr/>
        </p:nvGrpSpPr>
        <p:grpSpPr>
          <a:xfrm>
            <a:off x="4005283" y="1556812"/>
            <a:ext cx="2050473" cy="3373529"/>
            <a:chOff x="7356764" y="1925781"/>
            <a:chExt cx="2050473" cy="3373529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96B92E99-A92B-4148-9B1C-FBCB4753E02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356764" y="1925781"/>
              <a:ext cx="2050473" cy="3373529"/>
            </a:xfrm>
            <a:prstGeom prst="rect">
              <a:avLst/>
            </a:prstGeom>
          </p:spPr>
        </p:pic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B6301940-A56D-2C4C-B7A1-42E59C8B2DF7}"/>
                </a:ext>
              </a:extLst>
            </p:cNvPr>
            <p:cNvSpPr txBox="1"/>
            <p:nvPr/>
          </p:nvSpPr>
          <p:spPr>
            <a:xfrm>
              <a:off x="7472199" y="2966214"/>
              <a:ext cx="1819601" cy="646331"/>
            </a:xfrm>
            <a:prstGeom prst="rect">
              <a:avLst/>
            </a:prstGeom>
            <a:solidFill>
              <a:srgbClr val="FFFFFF"/>
            </a:solidFill>
          </p:spPr>
          <p:txBody>
            <a:bodyPr wrap="none" rtlCol="0">
              <a:spAutoFit/>
            </a:bodyPr>
            <a:lstStyle/>
            <a:p>
              <a:r>
                <a:rPr lang="en-US" sz="3600" dirty="0"/>
                <a:t>Reciclaje</a:t>
              </a:r>
            </a:p>
          </p:txBody>
        </p:sp>
      </p:grpSp>
      <p:sp>
        <p:nvSpPr>
          <p:cNvPr id="8" name="Rectangle 7">
            <a:extLst>
              <a:ext uri="{FF2B5EF4-FFF2-40B4-BE49-F238E27FC236}">
                <a16:creationId xmlns:a16="http://schemas.microsoft.com/office/drawing/2014/main" id="{227FD46D-A65C-0541-A414-FE61EDEE5865}"/>
              </a:ext>
            </a:extLst>
          </p:cNvPr>
          <p:cNvSpPr/>
          <p:nvPr/>
        </p:nvSpPr>
        <p:spPr>
          <a:xfrm>
            <a:off x="1165052" y="5771743"/>
            <a:ext cx="1592109" cy="1427747"/>
          </a:xfrm>
          <a:prstGeom prst="rect">
            <a:avLst/>
          </a:prstGeom>
          <a:solidFill>
            <a:srgbClr val="FFFF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  <a:p>
            <a:pPr algn="ctr"/>
            <a:endParaRPr lang="en-US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  <a:p>
            <a:pPr algn="ctr"/>
            <a:endParaRPr lang="en-US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  <a:p>
            <a:pPr algn="ctr"/>
            <a:r>
              <a:rPr lang="en-US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comida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CC4351D-957D-4947-837A-C16389D2CEB3}"/>
              </a:ext>
            </a:extLst>
          </p:cNvPr>
          <p:cNvSpPr/>
          <p:nvPr/>
        </p:nvSpPr>
        <p:spPr>
          <a:xfrm>
            <a:off x="2756631" y="5771742"/>
            <a:ext cx="1592109" cy="1427747"/>
          </a:xfrm>
          <a:prstGeom prst="rect">
            <a:avLst/>
          </a:prstGeom>
          <a:solidFill>
            <a:srgbClr val="FFFF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  <a:p>
            <a:pPr algn="ctr"/>
            <a:endParaRPr lang="en-US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  <a:p>
            <a:pPr algn="ctr"/>
            <a:endParaRPr lang="en-US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  <a:p>
            <a:pPr algn="ctr"/>
            <a:r>
              <a:rPr lang="en-US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vidrio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AE932AC-3365-D241-B8B1-2D0DD9832B31}"/>
              </a:ext>
            </a:extLst>
          </p:cNvPr>
          <p:cNvSpPr/>
          <p:nvPr/>
        </p:nvSpPr>
        <p:spPr>
          <a:xfrm>
            <a:off x="4348210" y="5771741"/>
            <a:ext cx="1592109" cy="1427747"/>
          </a:xfrm>
          <a:prstGeom prst="rect">
            <a:avLst/>
          </a:prstGeom>
          <a:solidFill>
            <a:srgbClr val="FFFF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>
                <a:solidFill>
                  <a:schemeClr val="tx1"/>
                </a:solidFill>
              </a:ln>
            </a:endParaRPr>
          </a:p>
          <a:p>
            <a:pPr algn="ctr"/>
            <a:endParaRPr lang="en-US" dirty="0">
              <a:ln>
                <a:solidFill>
                  <a:schemeClr val="tx1"/>
                </a:solidFill>
              </a:ln>
            </a:endParaRPr>
          </a:p>
          <a:p>
            <a:pPr algn="ctr"/>
            <a:endParaRPr lang="en-US" dirty="0">
              <a:ln>
                <a:solidFill>
                  <a:schemeClr val="tx1"/>
                </a:solidFill>
              </a:ln>
            </a:endParaRPr>
          </a:p>
          <a:p>
            <a:pPr algn="ctr"/>
            <a:r>
              <a:rPr lang="en-US" dirty="0">
                <a:ln>
                  <a:solidFill>
                    <a:schemeClr val="tx1"/>
                  </a:solidFill>
                </a:ln>
              </a:rPr>
              <a:t>cartón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D0AC774-3ED1-E742-8A01-E62D171A76E4}"/>
              </a:ext>
            </a:extLst>
          </p:cNvPr>
          <p:cNvSpPr/>
          <p:nvPr/>
        </p:nvSpPr>
        <p:spPr>
          <a:xfrm>
            <a:off x="2756631" y="7199488"/>
            <a:ext cx="1592109" cy="1427747"/>
          </a:xfrm>
          <a:prstGeom prst="rect">
            <a:avLst/>
          </a:prstGeom>
          <a:solidFill>
            <a:srgbClr val="FFFF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>
                <a:solidFill>
                  <a:schemeClr val="tx1"/>
                </a:solidFill>
              </a:ln>
            </a:endParaRPr>
          </a:p>
          <a:p>
            <a:pPr algn="ctr"/>
            <a:endParaRPr lang="en-US" dirty="0">
              <a:ln>
                <a:solidFill>
                  <a:schemeClr val="tx1"/>
                </a:solidFill>
              </a:ln>
            </a:endParaRPr>
          </a:p>
          <a:p>
            <a:pPr algn="ctr"/>
            <a:endParaRPr lang="en-US" dirty="0">
              <a:ln>
                <a:solidFill>
                  <a:schemeClr val="tx1"/>
                </a:solidFill>
              </a:ln>
            </a:endParaRPr>
          </a:p>
          <a:p>
            <a:pPr algn="ctr"/>
            <a:r>
              <a:rPr lang="en-US" dirty="0">
                <a:ln>
                  <a:solidFill>
                    <a:schemeClr val="tx1"/>
                  </a:solidFill>
                </a:ln>
              </a:rPr>
              <a:t>hojas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2C8F9E1-CBEC-E44F-9406-74D4E75F1B9C}"/>
              </a:ext>
            </a:extLst>
          </p:cNvPr>
          <p:cNvSpPr/>
          <p:nvPr/>
        </p:nvSpPr>
        <p:spPr>
          <a:xfrm>
            <a:off x="1164787" y="7199489"/>
            <a:ext cx="1592109" cy="1427747"/>
          </a:xfrm>
          <a:prstGeom prst="rect">
            <a:avLst/>
          </a:prstGeom>
          <a:solidFill>
            <a:srgbClr val="FFFF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>
                <a:solidFill>
                  <a:schemeClr val="tx1"/>
                </a:solidFill>
              </a:ln>
            </a:endParaRPr>
          </a:p>
          <a:p>
            <a:pPr algn="ctr"/>
            <a:endParaRPr lang="en-US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  <a:p>
            <a:pPr algn="ctr"/>
            <a:endParaRPr lang="en-US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  <a:p>
            <a:pPr algn="ctr"/>
            <a:r>
              <a:rPr lang="en-US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plástico</a:t>
            </a:r>
          </a:p>
        </p:txBody>
      </p:sp>
      <p:pic>
        <p:nvPicPr>
          <p:cNvPr id="13" name="Content Placeholder 6">
            <a:extLst>
              <a:ext uri="{FF2B5EF4-FFF2-40B4-BE49-F238E27FC236}">
                <a16:creationId xmlns:a16="http://schemas.microsoft.com/office/drawing/2014/main" id="{CD4104DF-495E-1C44-A691-7774469CD11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1836" y="5857192"/>
            <a:ext cx="519563" cy="752308"/>
          </a:xfrm>
          <a:prstGeom prst="rect">
            <a:avLst/>
          </a:prstGeom>
        </p:spPr>
      </p:pic>
      <p:pic>
        <p:nvPicPr>
          <p:cNvPr id="14" name="Content Placeholder 5">
            <a:extLst>
              <a:ext uri="{FF2B5EF4-FFF2-40B4-BE49-F238E27FC236}">
                <a16:creationId xmlns:a16="http://schemas.microsoft.com/office/drawing/2014/main" id="{054F404D-137F-E448-A2A4-DD6A1AC0053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06218" y="7339092"/>
            <a:ext cx="849091" cy="663353"/>
          </a:xfrm>
          <a:prstGeom prst="rect">
            <a:avLst/>
          </a:prstGeom>
        </p:spPr>
      </p:pic>
      <p:pic>
        <p:nvPicPr>
          <p:cNvPr id="15" name="Content Placeholder 5">
            <a:extLst>
              <a:ext uri="{FF2B5EF4-FFF2-40B4-BE49-F238E27FC236}">
                <a16:creationId xmlns:a16="http://schemas.microsoft.com/office/drawing/2014/main" id="{A631B293-AF5D-8246-B5BF-8A1936582A2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79195" y="5821690"/>
            <a:ext cx="926088" cy="926088"/>
          </a:xfrm>
          <a:prstGeom prst="rect">
            <a:avLst/>
          </a:prstGeom>
        </p:spPr>
      </p:pic>
      <p:pic>
        <p:nvPicPr>
          <p:cNvPr id="16" name="Content Placeholder 7">
            <a:extLst>
              <a:ext uri="{FF2B5EF4-FFF2-40B4-BE49-F238E27FC236}">
                <a16:creationId xmlns:a16="http://schemas.microsoft.com/office/drawing/2014/main" id="{6D293B5B-83D6-E84C-A5E9-FD70AD71257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31943" y="7241871"/>
            <a:ext cx="857796" cy="857796"/>
          </a:xfrm>
          <a:prstGeom prst="rect">
            <a:avLst/>
          </a:prstGeom>
        </p:spPr>
      </p:pic>
      <p:pic>
        <p:nvPicPr>
          <p:cNvPr id="17" name="Content Placeholder 7">
            <a:extLst>
              <a:ext uri="{FF2B5EF4-FFF2-40B4-BE49-F238E27FC236}">
                <a16:creationId xmlns:a16="http://schemas.microsoft.com/office/drawing/2014/main" id="{A25754A9-12A3-B14D-9D33-DB725F3A1CE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14667" y="5821690"/>
            <a:ext cx="859193" cy="902929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C86B4EE1-6E0C-F148-A325-049787CAB88F}"/>
              </a:ext>
            </a:extLst>
          </p:cNvPr>
          <p:cNvSpPr/>
          <p:nvPr/>
        </p:nvSpPr>
        <p:spPr>
          <a:xfrm>
            <a:off x="4348208" y="7199488"/>
            <a:ext cx="1592109" cy="1427747"/>
          </a:xfrm>
          <a:prstGeom prst="rect">
            <a:avLst/>
          </a:prstGeom>
          <a:solidFill>
            <a:srgbClr val="FFFF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>
                <a:solidFill>
                  <a:schemeClr val="tx1"/>
                </a:solidFill>
              </a:ln>
            </a:endParaRPr>
          </a:p>
          <a:p>
            <a:pPr algn="ctr"/>
            <a:endParaRPr lang="en-US" dirty="0">
              <a:ln>
                <a:solidFill>
                  <a:schemeClr val="tx1"/>
                </a:solidFill>
              </a:ln>
            </a:endParaRPr>
          </a:p>
          <a:p>
            <a:pPr algn="ctr"/>
            <a:endParaRPr lang="en-US" dirty="0">
              <a:ln>
                <a:solidFill>
                  <a:schemeClr val="tx1"/>
                </a:solidFill>
              </a:ln>
            </a:endParaRPr>
          </a:p>
          <a:p>
            <a:pPr algn="ctr"/>
            <a:r>
              <a:rPr lang="en-US" dirty="0">
                <a:ln>
                  <a:solidFill>
                    <a:schemeClr val="tx1"/>
                  </a:solidFill>
                </a:ln>
              </a:rPr>
              <a:t>metal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CEAFF9A6-2135-C447-8CB8-92207188357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935319" y="7306925"/>
            <a:ext cx="418419" cy="727685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08B746D2-ABB1-F746-89A6-F9C166D6B14D}"/>
              </a:ext>
            </a:extLst>
          </p:cNvPr>
          <p:cNvSpPr/>
          <p:nvPr/>
        </p:nvSpPr>
        <p:spPr>
          <a:xfrm>
            <a:off x="1567564" y="85679"/>
            <a:ext cx="372287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El  Medioambiente</a:t>
            </a:r>
            <a:endParaRPr lang="en-US" sz="3600" b="0" u="sng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6C0C579-260E-8047-A5B3-E478C396E4FA}"/>
              </a:ext>
            </a:extLst>
          </p:cNvPr>
          <p:cNvSpPr txBox="1"/>
          <p:nvPr/>
        </p:nvSpPr>
        <p:spPr>
          <a:xfrm>
            <a:off x="155785" y="961844"/>
            <a:ext cx="45276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/>
              <a:t>Sort the materials into recyclable and rubbish.</a:t>
            </a:r>
          </a:p>
        </p:txBody>
      </p:sp>
    </p:spTree>
    <p:extLst>
      <p:ext uri="{BB962C8B-B14F-4D97-AF65-F5344CB8AC3E}">
        <p14:creationId xmlns:p14="http://schemas.microsoft.com/office/powerpoint/2010/main" val="39381096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18A0AD5-B06A-E243-A231-B5136A49B6A4}"/>
              </a:ext>
            </a:extLst>
          </p:cNvPr>
          <p:cNvSpPr txBox="1"/>
          <p:nvPr/>
        </p:nvSpPr>
        <p:spPr>
          <a:xfrm>
            <a:off x="2435327" y="2921093"/>
            <a:ext cx="16714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/>
              <a:t>In_lé_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DFF71EA-5E3F-9A4A-B584-B0B11376FBEA}"/>
              </a:ext>
            </a:extLst>
          </p:cNvPr>
          <p:cNvSpPr txBox="1"/>
          <p:nvPr/>
        </p:nvSpPr>
        <p:spPr>
          <a:xfrm>
            <a:off x="2448783" y="5366027"/>
            <a:ext cx="192921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/>
              <a:t>Edu_ació_ Físi_a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8F2B07B-F178-064F-AAA8-59FAAB1339FB}"/>
              </a:ext>
            </a:extLst>
          </p:cNvPr>
          <p:cNvSpPr txBox="1"/>
          <p:nvPr/>
        </p:nvSpPr>
        <p:spPr>
          <a:xfrm>
            <a:off x="-71920" y="8214574"/>
            <a:ext cx="16714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/>
              <a:t>Ci_nci_s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D73775A-9925-1B45-9D67-5DF2893525E2}"/>
              </a:ext>
            </a:extLst>
          </p:cNvPr>
          <p:cNvSpPr txBox="1"/>
          <p:nvPr/>
        </p:nvSpPr>
        <p:spPr>
          <a:xfrm>
            <a:off x="1714870" y="8201571"/>
            <a:ext cx="16714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/>
              <a:t>H_s_o_ia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AED4314-55AF-B242-9897-65D42D5FBAF0}"/>
              </a:ext>
            </a:extLst>
          </p:cNvPr>
          <p:cNvSpPr txBox="1"/>
          <p:nvPr/>
        </p:nvSpPr>
        <p:spPr>
          <a:xfrm>
            <a:off x="158285" y="2921093"/>
            <a:ext cx="22005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/>
              <a:t>M_te_átic_s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1DA5939-050A-D34D-98D8-1A499F819B95}"/>
              </a:ext>
            </a:extLst>
          </p:cNvPr>
          <p:cNvSpPr txBox="1"/>
          <p:nvPr/>
        </p:nvSpPr>
        <p:spPr>
          <a:xfrm>
            <a:off x="4861837" y="2921093"/>
            <a:ext cx="16714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/>
              <a:t>E_pañ_l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E2B1455-6503-5140-AB93-3DEEB3A06C52}"/>
              </a:ext>
            </a:extLst>
          </p:cNvPr>
          <p:cNvSpPr txBox="1"/>
          <p:nvPr/>
        </p:nvSpPr>
        <p:spPr>
          <a:xfrm>
            <a:off x="4903307" y="5319860"/>
            <a:ext cx="16714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/>
              <a:t>G_og_afí_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1D1EF81-7E6E-A647-B512-CC945573E02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018" t="26297" r="22131" b="22056"/>
          <a:stretch/>
        </p:blipFill>
        <p:spPr>
          <a:xfrm>
            <a:off x="220165" y="6969061"/>
            <a:ext cx="1380679" cy="123260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5AB1BFB-A963-004A-8144-3A7570C4C01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4863" y="1644753"/>
            <a:ext cx="1474763" cy="98163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F84E73B-F553-8E47-A3DE-435A31F1899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9502" y="3999283"/>
            <a:ext cx="1244331" cy="124433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9B1FF00-60C0-634D-B803-C6E44FA1C1E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35" y="3956444"/>
            <a:ext cx="1137397" cy="124433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139FD5D-1A8A-EF4C-8E73-08549FD85A0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5540" y="6533144"/>
            <a:ext cx="1287891" cy="166852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980CAAA-B4E9-C846-8368-B37E58E44466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1084"/>
          <a:stretch/>
        </p:blipFill>
        <p:spPr>
          <a:xfrm>
            <a:off x="5186163" y="6805980"/>
            <a:ext cx="1477670" cy="125403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3FBF0A7-E0F6-4346-AC77-3D8A9323DB5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235" y="1382060"/>
            <a:ext cx="851590" cy="124433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0B50718D-C469-9E44-9DDC-CAD8AE04DE8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6047" y="6969061"/>
            <a:ext cx="1203892" cy="112300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F5702162-0B43-BB43-808B-72BF490883B9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4663" y="1850375"/>
            <a:ext cx="1165847" cy="77601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2AA87A83-A072-2440-9F92-2948F46E9BD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5184" y="3999283"/>
            <a:ext cx="1301262" cy="1244331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63EA8320-AAC4-C847-8479-B02CA7100EDC}"/>
              </a:ext>
            </a:extLst>
          </p:cNvPr>
          <p:cNvSpPr txBox="1"/>
          <p:nvPr/>
        </p:nvSpPr>
        <p:spPr>
          <a:xfrm>
            <a:off x="-14963" y="5410758"/>
            <a:ext cx="21030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/>
              <a:t>In_o_máti_a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0DA04CA-1E65-1041-9B5D-AC75058BCC55}"/>
              </a:ext>
            </a:extLst>
          </p:cNvPr>
          <p:cNvSpPr txBox="1"/>
          <p:nvPr/>
        </p:nvSpPr>
        <p:spPr>
          <a:xfrm>
            <a:off x="3500394" y="8201571"/>
            <a:ext cx="16714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/>
              <a:t>A_t_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651B90C-D04A-2D49-B938-4984B56C78C6}"/>
              </a:ext>
            </a:extLst>
          </p:cNvPr>
          <p:cNvSpPr txBox="1"/>
          <p:nvPr/>
        </p:nvSpPr>
        <p:spPr>
          <a:xfrm>
            <a:off x="5285918" y="8215590"/>
            <a:ext cx="16714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/>
              <a:t>Mú_i_a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011D3582-7B21-EE49-A862-560D5C54B82F}"/>
              </a:ext>
            </a:extLst>
          </p:cNvPr>
          <p:cNvSpPr/>
          <p:nvPr/>
        </p:nvSpPr>
        <p:spPr>
          <a:xfrm>
            <a:off x="1896054" y="85679"/>
            <a:ext cx="306590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u="sng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Las Asignaturas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ED4D9ED7-985C-F940-B9E4-E3256C887BF2}"/>
              </a:ext>
            </a:extLst>
          </p:cNvPr>
          <p:cNvSpPr txBox="1"/>
          <p:nvPr/>
        </p:nvSpPr>
        <p:spPr>
          <a:xfrm>
            <a:off x="155785" y="961844"/>
            <a:ext cx="64655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/>
              <a:t>Fill in the missing letters to complete the school subjects in Spanish.</a:t>
            </a:r>
          </a:p>
        </p:txBody>
      </p:sp>
    </p:spTree>
    <p:extLst>
      <p:ext uri="{BB962C8B-B14F-4D97-AF65-F5344CB8AC3E}">
        <p14:creationId xmlns:p14="http://schemas.microsoft.com/office/powerpoint/2010/main" val="41730771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AF21FEB1-1C06-2649-850F-F8436101BCC6}"/>
              </a:ext>
            </a:extLst>
          </p:cNvPr>
          <p:cNvSpPr txBox="1"/>
          <p:nvPr/>
        </p:nvSpPr>
        <p:spPr>
          <a:xfrm>
            <a:off x="4034461" y="9161857"/>
            <a:ext cx="119616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once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D6F4AF3-4EC2-6943-9B31-08C495FD7EE6}"/>
              </a:ext>
            </a:extLst>
          </p:cNvPr>
          <p:cNvSpPr txBox="1"/>
          <p:nvPr/>
        </p:nvSpPr>
        <p:spPr>
          <a:xfrm>
            <a:off x="4034461" y="1948374"/>
            <a:ext cx="119616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doce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796CDFF-9CE6-1E41-B7B4-146656ADA4CD}"/>
              </a:ext>
            </a:extLst>
          </p:cNvPr>
          <p:cNvSpPr txBox="1"/>
          <p:nvPr/>
        </p:nvSpPr>
        <p:spPr>
          <a:xfrm>
            <a:off x="4034461" y="5154366"/>
            <a:ext cx="12551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trece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A02ECC2-5358-4F48-9C18-47DF16F8E71D}"/>
              </a:ext>
            </a:extLst>
          </p:cNvPr>
          <p:cNvSpPr txBox="1"/>
          <p:nvPr/>
        </p:nvSpPr>
        <p:spPr>
          <a:xfrm>
            <a:off x="4034461" y="7558860"/>
            <a:ext cx="171809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catorce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5D5EC37-4846-9A4E-864C-12DD6C9112CF}"/>
              </a:ext>
            </a:extLst>
          </p:cNvPr>
          <p:cNvSpPr txBox="1"/>
          <p:nvPr/>
        </p:nvSpPr>
        <p:spPr>
          <a:xfrm>
            <a:off x="4034461" y="3551370"/>
            <a:ext cx="158088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quince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F52F8E1-84DD-6749-811B-243695943010}"/>
              </a:ext>
            </a:extLst>
          </p:cNvPr>
          <p:cNvSpPr txBox="1"/>
          <p:nvPr/>
        </p:nvSpPr>
        <p:spPr>
          <a:xfrm>
            <a:off x="4034461" y="4352868"/>
            <a:ext cx="19319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dieciséis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D7829DA-3FBE-6E4A-A673-74446549F5BE}"/>
              </a:ext>
            </a:extLst>
          </p:cNvPr>
          <p:cNvSpPr txBox="1"/>
          <p:nvPr/>
        </p:nvSpPr>
        <p:spPr>
          <a:xfrm>
            <a:off x="4034461" y="2749872"/>
            <a:ext cx="214969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diecisiete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F8B7483-9F5A-7440-ADC8-FADDD70026DD}"/>
              </a:ext>
            </a:extLst>
          </p:cNvPr>
          <p:cNvSpPr txBox="1"/>
          <p:nvPr/>
        </p:nvSpPr>
        <p:spPr>
          <a:xfrm>
            <a:off x="4034461" y="8360358"/>
            <a:ext cx="218681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dieciocho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0982A3C-D245-D94A-99FC-4BEE49DFA84E}"/>
              </a:ext>
            </a:extLst>
          </p:cNvPr>
          <p:cNvSpPr txBox="1"/>
          <p:nvPr/>
        </p:nvSpPr>
        <p:spPr>
          <a:xfrm>
            <a:off x="4034461" y="6757362"/>
            <a:ext cx="243258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diecinueve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3BDBCB63-17EE-8D42-A41B-DB20E1AA6CE5}"/>
              </a:ext>
            </a:extLst>
          </p:cNvPr>
          <p:cNvSpPr txBox="1"/>
          <p:nvPr/>
        </p:nvSpPr>
        <p:spPr>
          <a:xfrm>
            <a:off x="4034461" y="5955864"/>
            <a:ext cx="146944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veinte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74C3B767-1644-5345-800A-C18EE5400C73}"/>
              </a:ext>
            </a:extLst>
          </p:cNvPr>
          <p:cNvSpPr/>
          <p:nvPr/>
        </p:nvSpPr>
        <p:spPr>
          <a:xfrm>
            <a:off x="2065198" y="85679"/>
            <a:ext cx="2727605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u="sng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Los Números </a:t>
            </a:r>
          </a:p>
          <a:p>
            <a:pPr algn="ctr"/>
            <a:r>
              <a:rPr lang="en-US" sz="3600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11 – 20 </a:t>
            </a:r>
            <a:endParaRPr lang="en-US" sz="3600" b="0" u="sng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ECBFBFE9-EF6B-A64E-A915-3C1CA6058B16}"/>
              </a:ext>
            </a:extLst>
          </p:cNvPr>
          <p:cNvGrpSpPr/>
          <p:nvPr/>
        </p:nvGrpSpPr>
        <p:grpSpPr>
          <a:xfrm>
            <a:off x="482499" y="2025945"/>
            <a:ext cx="865296" cy="863060"/>
            <a:chOff x="563009" y="425272"/>
            <a:chExt cx="1557426" cy="1215025"/>
          </a:xfrm>
        </p:grpSpPr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E63D95DB-E65A-0C43-BE0C-5929FC50F83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3009" y="430646"/>
              <a:ext cx="778713" cy="1209651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79D22C6F-EF9F-A549-ACED-46C61B9F156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41722" y="425272"/>
              <a:ext cx="778713" cy="1209651"/>
            </a:xfrm>
            <a:prstGeom prst="rect">
              <a:avLst/>
            </a:prstGeom>
          </p:spPr>
        </p:pic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D775A401-334D-6947-B280-18529EA3118B}"/>
              </a:ext>
            </a:extLst>
          </p:cNvPr>
          <p:cNvGrpSpPr/>
          <p:nvPr/>
        </p:nvGrpSpPr>
        <p:grpSpPr>
          <a:xfrm>
            <a:off x="2050735" y="2025945"/>
            <a:ext cx="1065408" cy="859243"/>
            <a:chOff x="2636904" y="585264"/>
            <a:chExt cx="1917603" cy="1209651"/>
          </a:xfrm>
        </p:grpSpPr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9B5EC64E-48CB-B448-841B-CDEF54BB4F0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42128" y="612320"/>
              <a:ext cx="1112379" cy="1182595"/>
            </a:xfrm>
            <a:prstGeom prst="rect">
              <a:avLst/>
            </a:prstGeom>
          </p:spPr>
        </p:pic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C31E4F04-6C3D-DF49-88DC-A1A4C5017E2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36904" y="585264"/>
              <a:ext cx="778713" cy="1209651"/>
            </a:xfrm>
            <a:prstGeom prst="rect">
              <a:avLst/>
            </a:prstGeom>
          </p:spPr>
        </p:pic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8928B538-06E1-8B4C-BF12-F4536A9AE94F}"/>
              </a:ext>
            </a:extLst>
          </p:cNvPr>
          <p:cNvGrpSpPr/>
          <p:nvPr/>
        </p:nvGrpSpPr>
        <p:grpSpPr>
          <a:xfrm>
            <a:off x="482499" y="3685390"/>
            <a:ext cx="930541" cy="917258"/>
            <a:chOff x="5199581" y="585264"/>
            <a:chExt cx="1674860" cy="1291325"/>
          </a:xfrm>
        </p:grpSpPr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497CBDE2-2171-434B-9410-D41331CD9F0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83753" y="585264"/>
              <a:ext cx="990688" cy="1291325"/>
            </a:xfrm>
            <a:prstGeom prst="rect">
              <a:avLst/>
            </a:prstGeom>
          </p:spPr>
        </p:pic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41E5CD5C-5B9C-1147-A753-713C7A17DC0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99581" y="626100"/>
              <a:ext cx="778713" cy="1209651"/>
            </a:xfrm>
            <a:prstGeom prst="rect">
              <a:avLst/>
            </a:prstGeom>
          </p:spPr>
        </p:pic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C653E04D-B4B5-C74D-A218-FB939A18CACA}"/>
              </a:ext>
            </a:extLst>
          </p:cNvPr>
          <p:cNvGrpSpPr/>
          <p:nvPr/>
        </p:nvGrpSpPr>
        <p:grpSpPr>
          <a:xfrm>
            <a:off x="2050735" y="3688249"/>
            <a:ext cx="929220" cy="966890"/>
            <a:chOff x="7354579" y="626100"/>
            <a:chExt cx="1672482" cy="1361198"/>
          </a:xfrm>
        </p:grpSpPr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BCFDFD1C-43D0-834A-AEBD-B586AF4DDE5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53399" y="695973"/>
              <a:ext cx="873662" cy="1291325"/>
            </a:xfrm>
            <a:prstGeom prst="rect">
              <a:avLst/>
            </a:prstGeom>
          </p:spPr>
        </p:pic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43FD7024-CFEA-E843-8440-FB4AA6A929B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54579" y="626100"/>
              <a:ext cx="778713" cy="1209651"/>
            </a:xfrm>
            <a:prstGeom prst="rect">
              <a:avLst/>
            </a:prstGeom>
          </p:spPr>
        </p:pic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BB8DEA08-CF9C-764C-AA4C-D67018D02B9A}"/>
              </a:ext>
            </a:extLst>
          </p:cNvPr>
          <p:cNvGrpSpPr/>
          <p:nvPr/>
        </p:nvGrpSpPr>
        <p:grpSpPr>
          <a:xfrm>
            <a:off x="482499" y="5399033"/>
            <a:ext cx="967374" cy="917258"/>
            <a:chOff x="9543530" y="786527"/>
            <a:chExt cx="1741154" cy="1291325"/>
          </a:xfrm>
        </p:grpSpPr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EDE99918-95F2-EB4C-B98C-94C24F1CC1E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322243" y="786527"/>
              <a:ext cx="962441" cy="1291325"/>
            </a:xfrm>
            <a:prstGeom prst="rect">
              <a:avLst/>
            </a:prstGeom>
          </p:spPr>
        </p:pic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6EB3FDC1-0C57-DC40-B1C4-EAEC4F7288C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43530" y="796672"/>
              <a:ext cx="778713" cy="1209651"/>
            </a:xfrm>
            <a:prstGeom prst="rect">
              <a:avLst/>
            </a:prstGeom>
          </p:spPr>
        </p:pic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614FC7D6-37E2-3C49-AD49-276651D02C0C}"/>
              </a:ext>
            </a:extLst>
          </p:cNvPr>
          <p:cNvGrpSpPr/>
          <p:nvPr/>
        </p:nvGrpSpPr>
        <p:grpSpPr>
          <a:xfrm>
            <a:off x="2050735" y="5458200"/>
            <a:ext cx="938083" cy="859243"/>
            <a:chOff x="550962" y="4113321"/>
            <a:chExt cx="1688434" cy="1209651"/>
          </a:xfrm>
        </p:grpSpPr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4B7AE9CF-ED16-2F4B-9826-67C2B90C9D7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81949" y="4119081"/>
              <a:ext cx="957447" cy="1104083"/>
            </a:xfrm>
            <a:prstGeom prst="rect">
              <a:avLst/>
            </a:prstGeom>
          </p:spPr>
        </p:pic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8418D088-2B80-884B-8088-C4B5BF73387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0962" y="4113321"/>
              <a:ext cx="778713" cy="1209651"/>
            </a:xfrm>
            <a:prstGeom prst="rect">
              <a:avLst/>
            </a:prstGeom>
          </p:spPr>
        </p:pic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9666FA2D-13A8-C744-8C9A-2ECAFFDAEA31}"/>
              </a:ext>
            </a:extLst>
          </p:cNvPr>
          <p:cNvGrpSpPr/>
          <p:nvPr/>
        </p:nvGrpSpPr>
        <p:grpSpPr>
          <a:xfrm>
            <a:off x="417113" y="7112676"/>
            <a:ext cx="996067" cy="917258"/>
            <a:chOff x="2839530" y="4072485"/>
            <a:chExt cx="1792799" cy="1291325"/>
          </a:xfrm>
        </p:grpSpPr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BDB7E449-A229-5042-A25C-574AE88393AC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5676" y="4072485"/>
              <a:ext cx="986653" cy="1291325"/>
            </a:xfrm>
            <a:prstGeom prst="rect">
              <a:avLst/>
            </a:prstGeom>
          </p:spPr>
        </p:pic>
        <p:pic>
          <p:nvPicPr>
            <p:cNvPr id="45" name="Picture 44">
              <a:extLst>
                <a:ext uri="{FF2B5EF4-FFF2-40B4-BE49-F238E27FC236}">
                  <a16:creationId xmlns:a16="http://schemas.microsoft.com/office/drawing/2014/main" id="{A312C4FE-6A1B-E247-A425-E2F37F37EC2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39530" y="4113321"/>
              <a:ext cx="778713" cy="1209651"/>
            </a:xfrm>
            <a:prstGeom prst="rect">
              <a:avLst/>
            </a:prstGeom>
          </p:spPr>
        </p:pic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id="{2A953F4D-217A-7E40-8D62-01CF990E4132}"/>
              </a:ext>
            </a:extLst>
          </p:cNvPr>
          <p:cNvGrpSpPr/>
          <p:nvPr/>
        </p:nvGrpSpPr>
        <p:grpSpPr>
          <a:xfrm>
            <a:off x="2050735" y="7120504"/>
            <a:ext cx="879032" cy="917258"/>
            <a:chOff x="5292292" y="3931839"/>
            <a:chExt cx="1582149" cy="1291325"/>
          </a:xfrm>
        </p:grpSpPr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E009FF7A-5842-8E46-A812-B4951D61C7A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45168" y="3931839"/>
              <a:ext cx="829273" cy="1291325"/>
            </a:xfrm>
            <a:prstGeom prst="rect">
              <a:avLst/>
            </a:prstGeom>
          </p:spPr>
        </p:pic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0F3D7DE1-20E8-1848-A27B-DCB490A6098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92292" y="3931839"/>
              <a:ext cx="778713" cy="1209651"/>
            </a:xfrm>
            <a:prstGeom prst="rect">
              <a:avLst/>
            </a:prstGeom>
          </p:spPr>
        </p:pic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id="{03F8938B-7E90-7F4B-8C65-8100F80AF9A7}"/>
              </a:ext>
            </a:extLst>
          </p:cNvPr>
          <p:cNvGrpSpPr/>
          <p:nvPr/>
        </p:nvGrpSpPr>
        <p:grpSpPr>
          <a:xfrm>
            <a:off x="482499" y="8826318"/>
            <a:ext cx="817165" cy="917258"/>
            <a:chOff x="7538506" y="3972675"/>
            <a:chExt cx="1470796" cy="1291325"/>
          </a:xfrm>
        </p:grpSpPr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DF10E1B6-6BE4-FC4D-BF29-B6A81AF1C208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58719" y="3972675"/>
              <a:ext cx="750583" cy="1291325"/>
            </a:xfrm>
            <a:prstGeom prst="rect">
              <a:avLst/>
            </a:prstGeom>
          </p:spPr>
        </p:pic>
        <p:pic>
          <p:nvPicPr>
            <p:cNvPr id="51" name="Picture 50">
              <a:extLst>
                <a:ext uri="{FF2B5EF4-FFF2-40B4-BE49-F238E27FC236}">
                  <a16:creationId xmlns:a16="http://schemas.microsoft.com/office/drawing/2014/main" id="{6E271817-C62B-114D-B591-9F7F000E7AE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38506" y="4013513"/>
              <a:ext cx="778713" cy="1209651"/>
            </a:xfrm>
            <a:prstGeom prst="rect">
              <a:avLst/>
            </a:prstGeom>
          </p:spPr>
        </p:pic>
      </p:grpSp>
      <p:grpSp>
        <p:nvGrpSpPr>
          <p:cNvPr id="52" name="Group 51">
            <a:extLst>
              <a:ext uri="{FF2B5EF4-FFF2-40B4-BE49-F238E27FC236}">
                <a16:creationId xmlns:a16="http://schemas.microsoft.com/office/drawing/2014/main" id="{CD332670-54F9-0F4C-B2D4-D08B6DF2BD11}"/>
              </a:ext>
            </a:extLst>
          </p:cNvPr>
          <p:cNvGrpSpPr/>
          <p:nvPr/>
        </p:nvGrpSpPr>
        <p:grpSpPr>
          <a:xfrm>
            <a:off x="2050735" y="8840822"/>
            <a:ext cx="1158975" cy="888251"/>
            <a:chOff x="9685488" y="4004591"/>
            <a:chExt cx="2086013" cy="1250489"/>
          </a:xfrm>
        </p:grpSpPr>
        <p:pic>
          <p:nvPicPr>
            <p:cNvPr id="53" name="Picture 52">
              <a:extLst>
                <a:ext uri="{FF2B5EF4-FFF2-40B4-BE49-F238E27FC236}">
                  <a16:creationId xmlns:a16="http://schemas.microsoft.com/office/drawing/2014/main" id="{CCF31FEB-A178-3B46-BB10-74765F74996F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797867" y="4004591"/>
              <a:ext cx="973634" cy="1250489"/>
            </a:xfrm>
            <a:prstGeom prst="rect">
              <a:avLst/>
            </a:prstGeom>
          </p:spPr>
        </p:pic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id="{DEEC37F6-F906-644C-9B9A-9A17E1E26AA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85488" y="4040569"/>
              <a:ext cx="1112379" cy="1182595"/>
            </a:xfrm>
            <a:prstGeom prst="rect">
              <a:avLst/>
            </a:prstGeom>
          </p:spPr>
        </p:pic>
      </p:grpSp>
      <p:sp>
        <p:nvSpPr>
          <p:cNvPr id="58" name="TextBox 57">
            <a:extLst>
              <a:ext uri="{FF2B5EF4-FFF2-40B4-BE49-F238E27FC236}">
                <a16:creationId xmlns:a16="http://schemas.microsoft.com/office/drawing/2014/main" id="{643A0F3A-EFF9-9446-9C1F-9920B6E60197}"/>
              </a:ext>
            </a:extLst>
          </p:cNvPr>
          <p:cNvSpPr txBox="1"/>
          <p:nvPr/>
        </p:nvSpPr>
        <p:spPr>
          <a:xfrm>
            <a:off x="0" y="1364231"/>
            <a:ext cx="49643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/>
              <a:t>Match the numbers to the correct word in Spanish.</a:t>
            </a:r>
          </a:p>
        </p:txBody>
      </p: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D6CC67CD-FF08-3C46-8520-768D7B463AAD}"/>
              </a:ext>
            </a:extLst>
          </p:cNvPr>
          <p:cNvCxnSpPr>
            <a:cxnSpLocks/>
            <a:endCxn id="29" idx="3"/>
          </p:cNvCxnSpPr>
          <p:nvPr/>
        </p:nvCxnSpPr>
        <p:spPr>
          <a:xfrm flipH="1">
            <a:off x="3116143" y="2371883"/>
            <a:ext cx="1004558" cy="9329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ADD3B3AC-DF81-FE47-ACCA-2A12738628E4}"/>
              </a:ext>
            </a:extLst>
          </p:cNvPr>
          <p:cNvCxnSpPr>
            <a:cxnSpLocks/>
            <a:endCxn id="44" idx="3"/>
          </p:cNvCxnSpPr>
          <p:nvPr/>
        </p:nvCxnSpPr>
        <p:spPr>
          <a:xfrm flipH="1">
            <a:off x="1413180" y="3165260"/>
            <a:ext cx="2652302" cy="440604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CD132F4B-746B-B64A-8584-1F626978055C}"/>
              </a:ext>
            </a:extLst>
          </p:cNvPr>
          <p:cNvCxnSpPr>
            <a:cxnSpLocks/>
            <a:endCxn id="38" idx="3"/>
          </p:cNvCxnSpPr>
          <p:nvPr/>
        </p:nvCxnSpPr>
        <p:spPr>
          <a:xfrm flipH="1">
            <a:off x="1449873" y="3926973"/>
            <a:ext cx="2644760" cy="193068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96AF615E-7FA6-F74F-8CC6-A07C80572062}"/>
              </a:ext>
            </a:extLst>
          </p:cNvPr>
          <p:cNvCxnSpPr>
            <a:cxnSpLocks/>
            <a:endCxn id="41" idx="3"/>
          </p:cNvCxnSpPr>
          <p:nvPr/>
        </p:nvCxnSpPr>
        <p:spPr>
          <a:xfrm flipH="1">
            <a:off x="2988818" y="4752836"/>
            <a:ext cx="1142508" cy="110158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C63E059B-0B51-D142-A1BE-66302858D3DD}"/>
              </a:ext>
            </a:extLst>
          </p:cNvPr>
          <p:cNvCxnSpPr>
            <a:cxnSpLocks/>
            <a:endCxn id="32" idx="3"/>
          </p:cNvCxnSpPr>
          <p:nvPr/>
        </p:nvCxnSpPr>
        <p:spPr>
          <a:xfrm flipH="1" flipV="1">
            <a:off x="1413040" y="4144019"/>
            <a:ext cx="2678678" cy="143468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A60B5A55-C809-D848-8E83-7B54C406F434}"/>
              </a:ext>
            </a:extLst>
          </p:cNvPr>
          <p:cNvCxnSpPr>
            <a:cxnSpLocks/>
            <a:endCxn id="53" idx="3"/>
          </p:cNvCxnSpPr>
          <p:nvPr/>
        </p:nvCxnSpPr>
        <p:spPr>
          <a:xfrm flipH="1">
            <a:off x="3209710" y="6398205"/>
            <a:ext cx="864246" cy="288674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FC47F368-0705-C648-BBF2-F3B00B3A7B03}"/>
              </a:ext>
            </a:extLst>
          </p:cNvPr>
          <p:cNvCxnSpPr>
            <a:cxnSpLocks/>
            <a:endCxn id="50" idx="3"/>
          </p:cNvCxnSpPr>
          <p:nvPr/>
        </p:nvCxnSpPr>
        <p:spPr>
          <a:xfrm flipH="1">
            <a:off x="1299664" y="7212313"/>
            <a:ext cx="2809154" cy="207263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6CEAF3BD-EE92-F748-94DE-E8B136874825}"/>
              </a:ext>
            </a:extLst>
          </p:cNvPr>
          <p:cNvCxnSpPr>
            <a:cxnSpLocks/>
            <a:endCxn id="35" idx="3"/>
          </p:cNvCxnSpPr>
          <p:nvPr/>
        </p:nvCxnSpPr>
        <p:spPr>
          <a:xfrm flipH="1" flipV="1">
            <a:off x="2979955" y="4196510"/>
            <a:ext cx="1079106" cy="380225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4" name="Straight Connector 63">
            <a:extLst>
              <a:ext uri="{FF2B5EF4-FFF2-40B4-BE49-F238E27FC236}">
                <a16:creationId xmlns:a16="http://schemas.microsoft.com/office/drawing/2014/main" id="{1F43C063-B4D7-8143-A1F3-BD7E276F508B}"/>
              </a:ext>
            </a:extLst>
          </p:cNvPr>
          <p:cNvCxnSpPr>
            <a:cxnSpLocks/>
            <a:endCxn id="47" idx="3"/>
          </p:cNvCxnSpPr>
          <p:nvPr/>
        </p:nvCxnSpPr>
        <p:spPr>
          <a:xfrm flipH="1" flipV="1">
            <a:off x="2929767" y="7579133"/>
            <a:ext cx="1222804" cy="125495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6" name="Straight Connector 65">
            <a:extLst>
              <a:ext uri="{FF2B5EF4-FFF2-40B4-BE49-F238E27FC236}">
                <a16:creationId xmlns:a16="http://schemas.microsoft.com/office/drawing/2014/main" id="{ED67E2C9-DB16-D04A-B38E-AC0B40DFB8DF}"/>
              </a:ext>
            </a:extLst>
          </p:cNvPr>
          <p:cNvCxnSpPr>
            <a:cxnSpLocks/>
            <a:endCxn id="27" idx="3"/>
          </p:cNvCxnSpPr>
          <p:nvPr/>
        </p:nvCxnSpPr>
        <p:spPr>
          <a:xfrm flipH="1" flipV="1">
            <a:off x="1347795" y="2455567"/>
            <a:ext cx="2700202" cy="709058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7" name="TextBox 66">
            <a:extLst>
              <a:ext uri="{FF2B5EF4-FFF2-40B4-BE49-F238E27FC236}">
                <a16:creationId xmlns:a16="http://schemas.microsoft.com/office/drawing/2014/main" id="{30EC712B-1844-5E47-87FE-CF66C39A7EBC}"/>
              </a:ext>
            </a:extLst>
          </p:cNvPr>
          <p:cNvSpPr txBox="1"/>
          <p:nvPr/>
        </p:nvSpPr>
        <p:spPr>
          <a:xfrm>
            <a:off x="5741861" y="0"/>
            <a:ext cx="11161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ANSWERS</a:t>
            </a:r>
          </a:p>
        </p:txBody>
      </p:sp>
    </p:spTree>
    <p:extLst>
      <p:ext uri="{BB962C8B-B14F-4D97-AF65-F5344CB8AC3E}">
        <p14:creationId xmlns:p14="http://schemas.microsoft.com/office/powerpoint/2010/main" val="3422472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oup 30">
            <a:extLst>
              <a:ext uri="{FF2B5EF4-FFF2-40B4-BE49-F238E27FC236}">
                <a16:creationId xmlns:a16="http://schemas.microsoft.com/office/drawing/2014/main" id="{CC4A2C7D-3287-274A-9753-3CF7FBFDA84C}"/>
              </a:ext>
            </a:extLst>
          </p:cNvPr>
          <p:cNvGrpSpPr/>
          <p:nvPr/>
        </p:nvGrpSpPr>
        <p:grpSpPr>
          <a:xfrm>
            <a:off x="0" y="1771978"/>
            <a:ext cx="6858000" cy="7794526"/>
            <a:chOff x="58420" y="1771978"/>
            <a:chExt cx="6858000" cy="7794526"/>
          </a:xfrm>
        </p:grpSpPr>
        <p:sp>
          <p:nvSpPr>
            <p:cNvPr id="2" name="Text Box 1">
              <a:extLst>
                <a:ext uri="{FF2B5EF4-FFF2-40B4-BE49-F238E27FC236}">
                  <a16:creationId xmlns:a16="http://schemas.microsoft.com/office/drawing/2014/main" id="{27CD51DF-A277-AB4E-982B-3CE6670C3526}"/>
                </a:ext>
              </a:extLst>
            </p:cNvPr>
            <p:cNvSpPr txBox="1"/>
            <p:nvPr/>
          </p:nvSpPr>
          <p:spPr>
            <a:xfrm>
              <a:off x="447675" y="1931363"/>
              <a:ext cx="1602105" cy="125984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endParaRPr lang="en-US" sz="1200" dirty="0">
                <a:effectLst/>
                <a:ea typeface="Calibri" charset="0"/>
                <a:cs typeface="Times New Roman" charset="0"/>
              </a:endParaRPr>
            </a:p>
          </p:txBody>
        </p:sp>
        <p:sp>
          <p:nvSpPr>
            <p:cNvPr id="3" name="Text Box 7">
              <a:extLst>
                <a:ext uri="{FF2B5EF4-FFF2-40B4-BE49-F238E27FC236}">
                  <a16:creationId xmlns:a16="http://schemas.microsoft.com/office/drawing/2014/main" id="{C4B1D65C-C825-C14E-AE96-62BC306C3292}"/>
                </a:ext>
              </a:extLst>
            </p:cNvPr>
            <p:cNvSpPr txBox="1"/>
            <p:nvPr/>
          </p:nvSpPr>
          <p:spPr>
            <a:xfrm>
              <a:off x="448310" y="5141923"/>
              <a:ext cx="1602105" cy="125984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endParaRPr lang="en-US" sz="1200" dirty="0">
                <a:effectLst/>
                <a:ea typeface="Calibri" charset="0"/>
                <a:cs typeface="Times New Roman" charset="0"/>
              </a:endParaRPr>
            </a:p>
          </p:txBody>
        </p:sp>
        <p:sp>
          <p:nvSpPr>
            <p:cNvPr id="4" name="Text Box 8">
              <a:extLst>
                <a:ext uri="{FF2B5EF4-FFF2-40B4-BE49-F238E27FC236}">
                  <a16:creationId xmlns:a16="http://schemas.microsoft.com/office/drawing/2014/main" id="{57EF44A2-819A-254C-8D98-BDFFE46DB8C1}"/>
                </a:ext>
              </a:extLst>
            </p:cNvPr>
            <p:cNvSpPr txBox="1"/>
            <p:nvPr/>
          </p:nvSpPr>
          <p:spPr>
            <a:xfrm>
              <a:off x="448945" y="3531563"/>
              <a:ext cx="1602105" cy="125984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endParaRPr lang="en-US" sz="1200" dirty="0">
                <a:effectLst/>
                <a:ea typeface="Calibri" charset="0"/>
                <a:cs typeface="Times New Roman" charset="0"/>
              </a:endParaRPr>
            </a:p>
          </p:txBody>
        </p:sp>
        <p:sp>
          <p:nvSpPr>
            <p:cNvPr id="5" name="Text Box 9">
              <a:extLst>
                <a:ext uri="{FF2B5EF4-FFF2-40B4-BE49-F238E27FC236}">
                  <a16:creationId xmlns:a16="http://schemas.microsoft.com/office/drawing/2014/main" id="{6E8A0E5F-206C-DD43-939E-78AC4B5D6B9B}"/>
                </a:ext>
              </a:extLst>
            </p:cNvPr>
            <p:cNvSpPr txBox="1"/>
            <p:nvPr/>
          </p:nvSpPr>
          <p:spPr>
            <a:xfrm>
              <a:off x="455930" y="6962468"/>
              <a:ext cx="1602105" cy="125984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endParaRPr lang="en-US" sz="1200" dirty="0">
                <a:effectLst/>
                <a:ea typeface="Calibri" charset="0"/>
                <a:cs typeface="Times New Roman" charset="0"/>
              </a:endParaRPr>
            </a:p>
          </p:txBody>
        </p:sp>
        <p:sp>
          <p:nvSpPr>
            <p:cNvPr id="6" name="Text Box 11">
              <a:extLst>
                <a:ext uri="{FF2B5EF4-FFF2-40B4-BE49-F238E27FC236}">
                  <a16:creationId xmlns:a16="http://schemas.microsoft.com/office/drawing/2014/main" id="{E361326F-CA4E-EC4F-9975-B8BC007CE64F}"/>
                </a:ext>
              </a:extLst>
            </p:cNvPr>
            <p:cNvSpPr txBox="1"/>
            <p:nvPr/>
          </p:nvSpPr>
          <p:spPr>
            <a:xfrm>
              <a:off x="5177155" y="1933268"/>
              <a:ext cx="1602105" cy="125984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endParaRPr lang="en-US" sz="1200" dirty="0">
                <a:effectLst/>
                <a:ea typeface="Calibri" charset="0"/>
                <a:cs typeface="Times New Roman" charset="0"/>
              </a:endParaRPr>
            </a:p>
          </p:txBody>
        </p:sp>
        <p:sp>
          <p:nvSpPr>
            <p:cNvPr id="7" name="Text Box 24">
              <a:extLst>
                <a:ext uri="{FF2B5EF4-FFF2-40B4-BE49-F238E27FC236}">
                  <a16:creationId xmlns:a16="http://schemas.microsoft.com/office/drawing/2014/main" id="{EE66039C-387F-144F-9587-4EB8695D8CC3}"/>
                </a:ext>
              </a:extLst>
            </p:cNvPr>
            <p:cNvSpPr txBox="1"/>
            <p:nvPr/>
          </p:nvSpPr>
          <p:spPr>
            <a:xfrm>
              <a:off x="5182870" y="3543628"/>
              <a:ext cx="1602105" cy="125984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endParaRPr lang="en-US" sz="1200" dirty="0">
                <a:effectLst/>
                <a:ea typeface="Calibri" charset="0"/>
                <a:cs typeface="Times New Roman" charset="0"/>
              </a:endParaRPr>
            </a:p>
          </p:txBody>
        </p:sp>
        <p:sp>
          <p:nvSpPr>
            <p:cNvPr id="8" name="Text Box 26">
              <a:extLst>
                <a:ext uri="{FF2B5EF4-FFF2-40B4-BE49-F238E27FC236}">
                  <a16:creationId xmlns:a16="http://schemas.microsoft.com/office/drawing/2014/main" id="{CFFBA23F-10CA-4842-94EE-6D02041B7CE4}"/>
                </a:ext>
              </a:extLst>
            </p:cNvPr>
            <p:cNvSpPr txBox="1"/>
            <p:nvPr/>
          </p:nvSpPr>
          <p:spPr>
            <a:xfrm>
              <a:off x="5180965" y="6859598"/>
              <a:ext cx="1602105" cy="125984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endParaRPr lang="en-US" sz="1400" dirty="0">
                <a:effectLst/>
                <a:ea typeface="Calibri" charset="0"/>
                <a:cs typeface="Times New Roman" charset="0"/>
              </a:endParaRPr>
            </a:p>
          </p:txBody>
        </p:sp>
        <p:sp>
          <p:nvSpPr>
            <p:cNvPr id="9" name="Text Box 27">
              <a:extLst>
                <a:ext uri="{FF2B5EF4-FFF2-40B4-BE49-F238E27FC236}">
                  <a16:creationId xmlns:a16="http://schemas.microsoft.com/office/drawing/2014/main" id="{E7C1337B-4B52-094D-9719-BDAC34BEFC4E}"/>
                </a:ext>
              </a:extLst>
            </p:cNvPr>
            <p:cNvSpPr txBox="1"/>
            <p:nvPr/>
          </p:nvSpPr>
          <p:spPr>
            <a:xfrm>
              <a:off x="5255895" y="5145098"/>
              <a:ext cx="1602105" cy="125984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endParaRPr lang="en-US" sz="1200" dirty="0">
                <a:effectLst/>
                <a:ea typeface="Calibri" charset="0"/>
                <a:cs typeface="Times New Roman" charset="0"/>
              </a:endParaRPr>
            </a:p>
          </p:txBody>
        </p:sp>
        <p:sp>
          <p:nvSpPr>
            <p:cNvPr id="10" name="Text Box 28">
              <a:extLst>
                <a:ext uri="{FF2B5EF4-FFF2-40B4-BE49-F238E27FC236}">
                  <a16:creationId xmlns:a16="http://schemas.microsoft.com/office/drawing/2014/main" id="{9ECA0A1F-2238-A04F-9E63-316C9103F1A4}"/>
                </a:ext>
              </a:extLst>
            </p:cNvPr>
            <p:cNvSpPr txBox="1"/>
            <p:nvPr/>
          </p:nvSpPr>
          <p:spPr>
            <a:xfrm>
              <a:off x="2571433" y="1771978"/>
              <a:ext cx="1831975" cy="7089140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Bef>
                  <a:spcPts val="1200"/>
                </a:spcBef>
                <a:spcAft>
                  <a:spcPts val="0"/>
                </a:spcAft>
              </a:pPr>
              <a:r>
                <a:rPr lang="es-ES_tradnl" sz="2000" dirty="0">
                  <a:effectLst/>
                  <a:ea typeface="Calibri" charset="0"/>
                  <a:cs typeface="Times New Roman" charset="0"/>
                </a:rPr>
                <a:t>hace frío</a:t>
              </a:r>
              <a:endParaRPr lang="en-US" sz="1200" dirty="0">
                <a:effectLst/>
                <a:ea typeface="Calibri" charset="0"/>
                <a:cs typeface="Times New Roman" charset="0"/>
              </a:endParaRPr>
            </a:p>
            <a:p>
              <a:pPr algn="ctr">
                <a:spcBef>
                  <a:spcPts val="1200"/>
                </a:spcBef>
                <a:spcAft>
                  <a:spcPts val="0"/>
                </a:spcAft>
              </a:pPr>
              <a:r>
                <a:rPr lang="es-ES_tradnl" sz="2000" dirty="0">
                  <a:effectLst/>
                  <a:ea typeface="Calibri" charset="0"/>
                  <a:cs typeface="Times New Roman" charset="0"/>
                </a:rPr>
                <a:t> </a:t>
              </a:r>
              <a:endParaRPr lang="en-US" sz="1200" dirty="0">
                <a:effectLst/>
                <a:ea typeface="Calibri" charset="0"/>
                <a:cs typeface="Times New Roman" charset="0"/>
              </a:endParaRPr>
            </a:p>
            <a:p>
              <a:pPr algn="ctr">
                <a:spcBef>
                  <a:spcPts val="1200"/>
                </a:spcBef>
                <a:spcAft>
                  <a:spcPts val="0"/>
                </a:spcAft>
              </a:pPr>
              <a:r>
                <a:rPr lang="es-ES_tradnl" sz="2000" dirty="0">
                  <a:effectLst/>
                  <a:ea typeface="Calibri" charset="0"/>
                  <a:cs typeface="Times New Roman" charset="0"/>
                </a:rPr>
                <a:t>hace calor</a:t>
              </a:r>
              <a:endParaRPr lang="en-US" sz="1200" dirty="0">
                <a:effectLst/>
                <a:ea typeface="Calibri" charset="0"/>
                <a:cs typeface="Times New Roman" charset="0"/>
              </a:endParaRPr>
            </a:p>
            <a:p>
              <a:pPr algn="ctr">
                <a:spcBef>
                  <a:spcPts val="1200"/>
                </a:spcBef>
                <a:spcAft>
                  <a:spcPts val="0"/>
                </a:spcAft>
              </a:pPr>
              <a:r>
                <a:rPr lang="es-ES_tradnl" sz="2000" dirty="0">
                  <a:effectLst/>
                  <a:ea typeface="Calibri" charset="0"/>
                  <a:cs typeface="Times New Roman" charset="0"/>
                </a:rPr>
                <a:t> </a:t>
              </a:r>
              <a:endParaRPr lang="en-US" sz="1200" dirty="0">
                <a:effectLst/>
                <a:ea typeface="Calibri" charset="0"/>
                <a:cs typeface="Times New Roman" charset="0"/>
              </a:endParaRPr>
            </a:p>
            <a:p>
              <a:pPr algn="ctr">
                <a:spcBef>
                  <a:spcPts val="1200"/>
                </a:spcBef>
                <a:spcAft>
                  <a:spcPts val="0"/>
                </a:spcAft>
              </a:pPr>
              <a:r>
                <a:rPr lang="es-ES_tradnl" sz="2000" dirty="0">
                  <a:effectLst/>
                  <a:ea typeface="Calibri" charset="0"/>
                  <a:cs typeface="Times New Roman" charset="0"/>
                </a:rPr>
                <a:t>está nublado</a:t>
              </a:r>
              <a:endParaRPr lang="en-US" sz="1200" dirty="0">
                <a:effectLst/>
                <a:ea typeface="Calibri" charset="0"/>
                <a:cs typeface="Times New Roman" charset="0"/>
              </a:endParaRPr>
            </a:p>
            <a:p>
              <a:pPr algn="ctr">
                <a:spcBef>
                  <a:spcPts val="1200"/>
                </a:spcBef>
                <a:spcAft>
                  <a:spcPts val="0"/>
                </a:spcAft>
              </a:pPr>
              <a:r>
                <a:rPr lang="es-ES_tradnl" sz="2000" dirty="0">
                  <a:effectLst/>
                  <a:ea typeface="Calibri" charset="0"/>
                  <a:cs typeface="Times New Roman" charset="0"/>
                </a:rPr>
                <a:t> </a:t>
              </a:r>
              <a:endParaRPr lang="en-US" sz="1200" dirty="0">
                <a:effectLst/>
                <a:ea typeface="Calibri" charset="0"/>
                <a:cs typeface="Times New Roman" charset="0"/>
              </a:endParaRPr>
            </a:p>
            <a:p>
              <a:pPr algn="ctr">
                <a:spcBef>
                  <a:spcPts val="1200"/>
                </a:spcBef>
                <a:spcAft>
                  <a:spcPts val="0"/>
                </a:spcAft>
              </a:pPr>
              <a:r>
                <a:rPr lang="es-ES_tradnl" sz="2000" dirty="0">
                  <a:ea typeface="Calibri" charset="0"/>
                  <a:cs typeface="Times New Roman" charset="0"/>
                </a:rPr>
                <a:t>nieva</a:t>
              </a:r>
              <a:endParaRPr lang="en-US" sz="1200" dirty="0">
                <a:effectLst/>
                <a:ea typeface="Calibri" charset="0"/>
                <a:cs typeface="Times New Roman" charset="0"/>
              </a:endParaRPr>
            </a:p>
            <a:p>
              <a:pPr algn="ctr">
                <a:spcBef>
                  <a:spcPts val="1200"/>
                </a:spcBef>
                <a:spcAft>
                  <a:spcPts val="0"/>
                </a:spcAft>
              </a:pPr>
              <a:r>
                <a:rPr lang="es-ES_tradnl" sz="2000" dirty="0">
                  <a:effectLst/>
                  <a:ea typeface="Calibri" charset="0"/>
                  <a:cs typeface="Times New Roman" charset="0"/>
                </a:rPr>
                <a:t> </a:t>
              </a:r>
              <a:endParaRPr lang="en-US" sz="1200" dirty="0">
                <a:effectLst/>
                <a:ea typeface="Calibri" charset="0"/>
                <a:cs typeface="Times New Roman" charset="0"/>
              </a:endParaRPr>
            </a:p>
            <a:p>
              <a:pPr algn="ctr">
                <a:spcBef>
                  <a:spcPts val="1200"/>
                </a:spcBef>
                <a:spcAft>
                  <a:spcPts val="0"/>
                </a:spcAft>
              </a:pPr>
              <a:r>
                <a:rPr lang="es-ES_tradnl" sz="2000" dirty="0">
                  <a:ea typeface="Calibri" charset="0"/>
                  <a:cs typeface="Times New Roman" charset="0"/>
                </a:rPr>
                <a:t>llueve</a:t>
              </a:r>
              <a:endParaRPr lang="en-US" sz="1200" dirty="0">
                <a:effectLst/>
                <a:ea typeface="Calibri" charset="0"/>
                <a:cs typeface="Times New Roman" charset="0"/>
              </a:endParaRPr>
            </a:p>
            <a:p>
              <a:pPr algn="ctr">
                <a:spcBef>
                  <a:spcPts val="1200"/>
                </a:spcBef>
                <a:spcAft>
                  <a:spcPts val="0"/>
                </a:spcAft>
              </a:pPr>
              <a:r>
                <a:rPr lang="es-ES_tradnl" sz="2000" dirty="0">
                  <a:effectLst/>
                  <a:ea typeface="Calibri" charset="0"/>
                  <a:cs typeface="Times New Roman" charset="0"/>
                </a:rPr>
                <a:t> </a:t>
              </a:r>
              <a:endParaRPr lang="en-US" sz="1200" dirty="0">
                <a:effectLst/>
                <a:ea typeface="Calibri" charset="0"/>
                <a:cs typeface="Times New Roman" charset="0"/>
              </a:endParaRPr>
            </a:p>
            <a:p>
              <a:pPr algn="ctr">
                <a:spcBef>
                  <a:spcPts val="1200"/>
                </a:spcBef>
                <a:spcAft>
                  <a:spcPts val="0"/>
                </a:spcAft>
              </a:pPr>
              <a:r>
                <a:rPr lang="es-ES_tradnl" sz="2000" dirty="0">
                  <a:effectLst/>
                  <a:ea typeface="Calibri" charset="0"/>
                  <a:cs typeface="Times New Roman" charset="0"/>
                </a:rPr>
                <a:t>hace viento</a:t>
              </a:r>
              <a:endParaRPr lang="en-US" sz="1200" dirty="0">
                <a:effectLst/>
                <a:ea typeface="Calibri" charset="0"/>
                <a:cs typeface="Times New Roman" charset="0"/>
              </a:endParaRPr>
            </a:p>
            <a:p>
              <a:pPr algn="ctr">
                <a:spcBef>
                  <a:spcPts val="1200"/>
                </a:spcBef>
                <a:spcAft>
                  <a:spcPts val="0"/>
                </a:spcAft>
              </a:pPr>
              <a:r>
                <a:rPr lang="es-ES_tradnl" sz="2000" dirty="0">
                  <a:effectLst/>
                  <a:ea typeface="Calibri" charset="0"/>
                  <a:cs typeface="Times New Roman" charset="0"/>
                </a:rPr>
                <a:t> </a:t>
              </a:r>
              <a:endParaRPr lang="en-US" sz="1200" dirty="0">
                <a:effectLst/>
                <a:ea typeface="Calibri" charset="0"/>
                <a:cs typeface="Times New Roman" charset="0"/>
              </a:endParaRPr>
            </a:p>
            <a:p>
              <a:pPr algn="ctr">
                <a:spcBef>
                  <a:spcPts val="1200"/>
                </a:spcBef>
                <a:spcAft>
                  <a:spcPts val="0"/>
                </a:spcAft>
              </a:pPr>
              <a:r>
                <a:rPr lang="es-ES_tradnl" sz="2000" dirty="0">
                  <a:effectLst/>
                  <a:ea typeface="Calibri" charset="0"/>
                  <a:cs typeface="Times New Roman" charset="0"/>
                </a:rPr>
                <a:t>hay tormenta</a:t>
              </a:r>
              <a:endParaRPr lang="en-US" sz="1200" dirty="0">
                <a:effectLst/>
                <a:ea typeface="Calibri" charset="0"/>
                <a:cs typeface="Times New Roman" charset="0"/>
              </a:endParaRPr>
            </a:p>
            <a:p>
              <a:pPr algn="ctr">
                <a:spcBef>
                  <a:spcPts val="1200"/>
                </a:spcBef>
                <a:spcAft>
                  <a:spcPts val="0"/>
                </a:spcAft>
              </a:pPr>
              <a:r>
                <a:rPr lang="es-ES_tradnl" sz="2000" dirty="0">
                  <a:effectLst/>
                  <a:ea typeface="Calibri" charset="0"/>
                  <a:cs typeface="Times New Roman" charset="0"/>
                </a:rPr>
                <a:t> </a:t>
              </a:r>
              <a:endParaRPr lang="en-US" sz="1200" dirty="0">
                <a:effectLst/>
                <a:ea typeface="Calibri" charset="0"/>
                <a:cs typeface="Times New Roman" charset="0"/>
              </a:endParaRPr>
            </a:p>
            <a:p>
              <a:pPr algn="ctr">
                <a:spcBef>
                  <a:spcPts val="1200"/>
                </a:spcBef>
                <a:spcAft>
                  <a:spcPts val="0"/>
                </a:spcAft>
              </a:pPr>
              <a:r>
                <a:rPr lang="es-ES_tradnl" sz="2000" dirty="0">
                  <a:effectLst/>
                  <a:ea typeface="Calibri" charset="0"/>
                  <a:cs typeface="Times New Roman" charset="0"/>
                </a:rPr>
                <a:t>hace sol</a:t>
              </a:r>
              <a:endParaRPr lang="en-US" sz="1200" dirty="0">
                <a:effectLst/>
                <a:ea typeface="Calibri" charset="0"/>
                <a:cs typeface="Times New Roman" charset="0"/>
              </a:endParaRPr>
            </a:p>
          </p:txBody>
        </p:sp>
        <p:pic>
          <p:nvPicPr>
            <p:cNvPr id="11" name="Picture 32">
              <a:extLst>
                <a:ext uri="{FF2B5EF4-FFF2-40B4-BE49-F238E27FC236}">
                  <a16:creationId xmlns:a16="http://schemas.microsoft.com/office/drawing/2014/main" id="{B1A49A66-F197-E34C-B134-D5FA5BA7DF9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7377" y="1955810"/>
              <a:ext cx="1282700" cy="12573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" name="Rectangle 21">
              <a:extLst>
                <a:ext uri="{FF2B5EF4-FFF2-40B4-BE49-F238E27FC236}">
                  <a16:creationId xmlns:a16="http://schemas.microsoft.com/office/drawing/2014/main" id="{615A55E2-A058-C24A-928F-401BA15E16C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420" y="2124403"/>
              <a:ext cx="0" cy="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pic>
          <p:nvPicPr>
            <p:cNvPr id="13" name="Picture 14">
              <a:extLst>
                <a:ext uri="{FF2B5EF4-FFF2-40B4-BE49-F238E27FC236}">
                  <a16:creationId xmlns:a16="http://schemas.microsoft.com/office/drawing/2014/main" id="{33035BAE-AEBD-8B48-BC5F-90393F63D5D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2854" y="3733927"/>
              <a:ext cx="1295400" cy="939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" name="Rectangle 22">
              <a:extLst>
                <a:ext uri="{FF2B5EF4-FFF2-40B4-BE49-F238E27FC236}">
                  <a16:creationId xmlns:a16="http://schemas.microsoft.com/office/drawing/2014/main" id="{E352F18D-EC8F-9147-9DA9-62B37C609D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420" y="3064203"/>
              <a:ext cx="6858000" cy="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endParaRPr lang="en-US" dirty="0"/>
            </a:p>
          </p:txBody>
        </p:sp>
        <p:sp>
          <p:nvSpPr>
            <p:cNvPr id="15" name="Rectangle 23">
              <a:extLst>
                <a:ext uri="{FF2B5EF4-FFF2-40B4-BE49-F238E27FC236}">
                  <a16:creationId xmlns:a16="http://schemas.microsoft.com/office/drawing/2014/main" id="{FF9D92CE-3845-3F40-B2E3-07BCB46947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420" y="3064203"/>
              <a:ext cx="0" cy="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6" name="Rectangle 24">
              <a:extLst>
                <a:ext uri="{FF2B5EF4-FFF2-40B4-BE49-F238E27FC236}">
                  <a16:creationId xmlns:a16="http://schemas.microsoft.com/office/drawing/2014/main" id="{9B1533FF-90E1-B24C-82BD-CDD23AF5B27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420" y="4270703"/>
              <a:ext cx="0" cy="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" name="Rectangle 25">
              <a:extLst>
                <a:ext uri="{FF2B5EF4-FFF2-40B4-BE49-F238E27FC236}">
                  <a16:creationId xmlns:a16="http://schemas.microsoft.com/office/drawing/2014/main" id="{3AE9F066-E6B1-764C-BB16-A2F0BA6B5B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420" y="5362903"/>
              <a:ext cx="6858000" cy="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endParaRPr lang="en-US" dirty="0"/>
            </a:p>
          </p:txBody>
        </p:sp>
        <p:sp>
          <p:nvSpPr>
            <p:cNvPr id="18" name="Rectangle 26">
              <a:extLst>
                <a:ext uri="{FF2B5EF4-FFF2-40B4-BE49-F238E27FC236}">
                  <a16:creationId xmlns:a16="http://schemas.microsoft.com/office/drawing/2014/main" id="{829F5EA9-0708-FA45-A5E1-4178B9CA78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420" y="5362903"/>
              <a:ext cx="0" cy="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Rectangle 27">
              <a:extLst>
                <a:ext uri="{FF2B5EF4-FFF2-40B4-BE49-F238E27FC236}">
                  <a16:creationId xmlns:a16="http://schemas.microsoft.com/office/drawing/2014/main" id="{3F4642AE-0F62-D744-8761-83A4F9A2BF0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420" y="6556703"/>
              <a:ext cx="0" cy="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0" name="Rectangle 28">
              <a:extLst>
                <a:ext uri="{FF2B5EF4-FFF2-40B4-BE49-F238E27FC236}">
                  <a16:creationId xmlns:a16="http://schemas.microsoft.com/office/drawing/2014/main" id="{C51398EB-72FB-794D-B53A-8AF256D8E9C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420" y="7648903"/>
              <a:ext cx="6858000" cy="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endParaRPr lang="en-US" dirty="0"/>
            </a:p>
          </p:txBody>
        </p:sp>
        <p:sp>
          <p:nvSpPr>
            <p:cNvPr id="21" name="Rectangle 29">
              <a:extLst>
                <a:ext uri="{FF2B5EF4-FFF2-40B4-BE49-F238E27FC236}">
                  <a16:creationId xmlns:a16="http://schemas.microsoft.com/office/drawing/2014/main" id="{09627503-6611-9D47-B7AC-1A05BE4D045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420" y="7648903"/>
              <a:ext cx="0" cy="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pic>
          <p:nvPicPr>
            <p:cNvPr id="22" name="Picture 18">
              <a:extLst>
                <a:ext uri="{FF2B5EF4-FFF2-40B4-BE49-F238E27FC236}">
                  <a16:creationId xmlns:a16="http://schemas.microsoft.com/office/drawing/2014/main" id="{84231819-CF3F-F246-A533-5B66F73E953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02947" y="5232193"/>
              <a:ext cx="508000" cy="11684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3" name="Rectangle 30">
              <a:extLst>
                <a:ext uri="{FF2B5EF4-FFF2-40B4-BE49-F238E27FC236}">
                  <a16:creationId xmlns:a16="http://schemas.microsoft.com/office/drawing/2014/main" id="{7967FAEC-3BAF-1F43-807B-C83F0A6E4A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420" y="8817303"/>
              <a:ext cx="6858000" cy="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endParaRPr lang="en-US" dirty="0"/>
            </a:p>
          </p:txBody>
        </p:sp>
        <p:sp>
          <p:nvSpPr>
            <p:cNvPr id="24" name="Rectangle 31">
              <a:extLst>
                <a:ext uri="{FF2B5EF4-FFF2-40B4-BE49-F238E27FC236}">
                  <a16:creationId xmlns:a16="http://schemas.microsoft.com/office/drawing/2014/main" id="{EBA7F407-F9BA-1445-A5B8-EAAA177794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420" y="8817303"/>
              <a:ext cx="0" cy="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5" name="Rectangle 32">
              <a:extLst>
                <a:ext uri="{FF2B5EF4-FFF2-40B4-BE49-F238E27FC236}">
                  <a16:creationId xmlns:a16="http://schemas.microsoft.com/office/drawing/2014/main" id="{B5DC9637-C283-1043-BE9A-BC859AA6F4B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5532" y="8920173"/>
              <a:ext cx="5981125" cy="6463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x-none" altLang="x-none" sz="1800" b="1" i="1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rPr>
                <a:t>¿Qué tiempo hace hoy?</a:t>
              </a:r>
              <a:endParaRPr kumimoji="0" lang="x-none" altLang="x-none" sz="18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x-none" altLang="x-none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rPr>
                <a:t>Hoy  _________________________________________</a:t>
              </a:r>
            </a:p>
          </p:txBody>
        </p:sp>
        <p:pic>
          <p:nvPicPr>
            <p:cNvPr id="26" name="Picture 53">
              <a:extLst>
                <a:ext uri="{FF2B5EF4-FFF2-40B4-BE49-F238E27FC236}">
                  <a16:creationId xmlns:a16="http://schemas.microsoft.com/office/drawing/2014/main" id="{188AC0F8-A689-EA44-AEC6-A54E6BFCB42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6391" y="7077404"/>
              <a:ext cx="1384300" cy="1092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7" name="Picture 16">
              <a:extLst>
                <a:ext uri="{FF2B5EF4-FFF2-40B4-BE49-F238E27FC236}">
                  <a16:creationId xmlns:a16="http://schemas.microsoft.com/office/drawing/2014/main" id="{9FF7C0EC-0097-0A45-AB38-B2F23BBAE4A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39397" y="2046934"/>
              <a:ext cx="1435100" cy="1193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8" name="Picture 5">
              <a:extLst>
                <a:ext uri="{FF2B5EF4-FFF2-40B4-BE49-F238E27FC236}">
                  <a16:creationId xmlns:a16="http://schemas.microsoft.com/office/drawing/2014/main" id="{CA594548-973F-0347-9B1A-9B779A31AAE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880" y="3645228"/>
              <a:ext cx="1282700" cy="1092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9" name="Picture 13">
              <a:extLst>
                <a:ext uri="{FF2B5EF4-FFF2-40B4-BE49-F238E27FC236}">
                  <a16:creationId xmlns:a16="http://schemas.microsoft.com/office/drawing/2014/main" id="{A7FA1EFD-6D0A-8942-90C9-325C331A0FA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79757" y="6975804"/>
              <a:ext cx="596900" cy="1193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CD35AA06-9E66-E840-A44C-2DA02143B6B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2418" y="5132398"/>
              <a:ext cx="1206500" cy="1206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2" name="Rectangle 31">
            <a:extLst>
              <a:ext uri="{FF2B5EF4-FFF2-40B4-BE49-F238E27FC236}">
                <a16:creationId xmlns:a16="http://schemas.microsoft.com/office/drawing/2014/main" id="{6BF24B10-B119-3F4F-B9DA-FAEC911DBFDF}"/>
              </a:ext>
            </a:extLst>
          </p:cNvPr>
          <p:cNvSpPr/>
          <p:nvPr/>
        </p:nvSpPr>
        <p:spPr>
          <a:xfrm>
            <a:off x="2411736" y="85679"/>
            <a:ext cx="203453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u="sng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El Tiempo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5C429994-4298-9B4B-95B2-B9786335C8AE}"/>
              </a:ext>
            </a:extLst>
          </p:cNvPr>
          <p:cNvSpPr txBox="1"/>
          <p:nvPr/>
        </p:nvSpPr>
        <p:spPr>
          <a:xfrm>
            <a:off x="0" y="732010"/>
            <a:ext cx="44418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/>
              <a:t>Match the vocabulary to the correct picture.  </a:t>
            </a:r>
          </a:p>
          <a:p>
            <a:r>
              <a:rPr lang="en-US" i="1" dirty="0"/>
              <a:t>Write what the weather is like today.</a:t>
            </a:r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39E8A61A-43D4-7745-BF44-F2A7BFB8BE2F}"/>
              </a:ext>
            </a:extLst>
          </p:cNvPr>
          <p:cNvCxnSpPr>
            <a:cxnSpLocks/>
            <a:stCxn id="9" idx="1"/>
          </p:cNvCxnSpPr>
          <p:nvPr/>
        </p:nvCxnSpPr>
        <p:spPr>
          <a:xfrm flipH="1" flipV="1">
            <a:off x="3911289" y="1978010"/>
            <a:ext cx="1286186" cy="379700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2EA18E2F-637C-EF41-B226-780AF2704382}"/>
              </a:ext>
            </a:extLst>
          </p:cNvPr>
          <p:cNvCxnSpPr>
            <a:cxnSpLocks/>
            <a:stCxn id="8" idx="1"/>
          </p:cNvCxnSpPr>
          <p:nvPr/>
        </p:nvCxnSpPr>
        <p:spPr>
          <a:xfrm flipH="1" flipV="1">
            <a:off x="3940499" y="2835260"/>
            <a:ext cx="1182046" cy="465425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D762A61B-769A-9145-8740-500AA667A0D4}"/>
              </a:ext>
            </a:extLst>
          </p:cNvPr>
          <p:cNvCxnSpPr>
            <a:cxnSpLocks/>
            <a:stCxn id="5" idx="3"/>
          </p:cNvCxnSpPr>
          <p:nvPr/>
        </p:nvCxnSpPr>
        <p:spPr>
          <a:xfrm flipV="1">
            <a:off x="1999615" y="3814114"/>
            <a:ext cx="711687" cy="377827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A2079B67-9ADE-044D-8601-28F497B7ED73}"/>
              </a:ext>
            </a:extLst>
          </p:cNvPr>
          <p:cNvCxnSpPr>
            <a:cxnSpLocks/>
            <a:stCxn id="6" idx="1"/>
          </p:cNvCxnSpPr>
          <p:nvPr/>
        </p:nvCxnSpPr>
        <p:spPr>
          <a:xfrm flipH="1">
            <a:off x="3705321" y="2563188"/>
            <a:ext cx="1413414" cy="215199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33B35D63-F5B9-9847-9E42-804438714F9D}"/>
              </a:ext>
            </a:extLst>
          </p:cNvPr>
          <p:cNvCxnSpPr>
            <a:cxnSpLocks/>
            <a:stCxn id="7" idx="1"/>
          </p:cNvCxnSpPr>
          <p:nvPr/>
        </p:nvCxnSpPr>
        <p:spPr>
          <a:xfrm flipH="1">
            <a:off x="3725642" y="4173548"/>
            <a:ext cx="1398808" cy="148034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9D69725D-3873-E94C-A264-B9006AD2732F}"/>
              </a:ext>
            </a:extLst>
          </p:cNvPr>
          <p:cNvCxnSpPr>
            <a:cxnSpLocks/>
            <a:stCxn id="4" idx="3"/>
          </p:cNvCxnSpPr>
          <p:nvPr/>
        </p:nvCxnSpPr>
        <p:spPr>
          <a:xfrm>
            <a:off x="1992630" y="4161483"/>
            <a:ext cx="806016" cy="240912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B8586700-14C0-344B-8FAE-0A5D6E93F388}"/>
              </a:ext>
            </a:extLst>
          </p:cNvPr>
          <p:cNvCxnSpPr>
            <a:cxnSpLocks/>
            <a:stCxn id="2" idx="3"/>
          </p:cNvCxnSpPr>
          <p:nvPr/>
        </p:nvCxnSpPr>
        <p:spPr>
          <a:xfrm>
            <a:off x="1991360" y="2561283"/>
            <a:ext cx="760348" cy="489080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99B8DFB2-4486-274B-A801-0C8BD34E98F2}"/>
              </a:ext>
            </a:extLst>
          </p:cNvPr>
          <p:cNvCxnSpPr>
            <a:cxnSpLocks/>
            <a:stCxn id="3" idx="3"/>
          </p:cNvCxnSpPr>
          <p:nvPr/>
        </p:nvCxnSpPr>
        <p:spPr>
          <a:xfrm>
            <a:off x="1991995" y="5771843"/>
            <a:ext cx="1011144" cy="257946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0" name="TextBox 49">
            <a:extLst>
              <a:ext uri="{FF2B5EF4-FFF2-40B4-BE49-F238E27FC236}">
                <a16:creationId xmlns:a16="http://schemas.microsoft.com/office/drawing/2014/main" id="{9BB45BF0-F84F-B84D-ABE9-AF3F7666172C}"/>
              </a:ext>
            </a:extLst>
          </p:cNvPr>
          <p:cNvSpPr txBox="1"/>
          <p:nvPr/>
        </p:nvSpPr>
        <p:spPr>
          <a:xfrm>
            <a:off x="5741861" y="0"/>
            <a:ext cx="11161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ANSWERS</a:t>
            </a:r>
          </a:p>
        </p:txBody>
      </p:sp>
    </p:spTree>
    <p:extLst>
      <p:ext uri="{BB962C8B-B14F-4D97-AF65-F5344CB8AC3E}">
        <p14:creationId xmlns:p14="http://schemas.microsoft.com/office/powerpoint/2010/main" val="30622670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FC923C0-8B6C-3E4C-96AB-B94FA80DC6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9301" y="7138963"/>
            <a:ext cx="789514" cy="126506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B1DC6C4-BA64-0242-AF44-15CAAE83882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05" r="26529"/>
          <a:stretch/>
        </p:blipFill>
        <p:spPr>
          <a:xfrm>
            <a:off x="2723898" y="6818582"/>
            <a:ext cx="1770306" cy="184182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4B74C11-F5D9-5049-8602-2BF3816DDB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681" y="4611736"/>
            <a:ext cx="1561773" cy="156177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E9A4810-E9EA-2942-A043-19EAE0B17E4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07" t="4559" r="29064" b="3828"/>
          <a:stretch/>
        </p:blipFill>
        <p:spPr>
          <a:xfrm>
            <a:off x="5148710" y="4683151"/>
            <a:ext cx="1243154" cy="169609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2159F39-8BB2-C247-ACAE-084E92C2B998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8" r="15435"/>
          <a:stretch/>
        </p:blipFill>
        <p:spPr>
          <a:xfrm>
            <a:off x="451129" y="6995679"/>
            <a:ext cx="1196882" cy="155163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409522D-33AB-4949-B101-6A7B1C674F9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0832" y="4729047"/>
            <a:ext cx="1154734" cy="1373661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E3ABB9C-8AFD-F740-8A0B-13E39054DA42}"/>
              </a:ext>
            </a:extLst>
          </p:cNvPr>
          <p:cNvSpPr/>
          <p:nvPr/>
        </p:nvSpPr>
        <p:spPr>
          <a:xfrm>
            <a:off x="372147" y="6363253"/>
            <a:ext cx="1545307" cy="54851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63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C8850B9-3BD3-0E46-A5CA-795AC5B4A24B}"/>
              </a:ext>
            </a:extLst>
          </p:cNvPr>
          <p:cNvSpPr/>
          <p:nvPr/>
        </p:nvSpPr>
        <p:spPr>
          <a:xfrm>
            <a:off x="2760429" y="6363253"/>
            <a:ext cx="1545307" cy="54851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63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9CD5678-969F-014B-BB5F-3571C00CACF7}"/>
              </a:ext>
            </a:extLst>
          </p:cNvPr>
          <p:cNvSpPr/>
          <p:nvPr/>
        </p:nvSpPr>
        <p:spPr>
          <a:xfrm>
            <a:off x="378836" y="1899705"/>
            <a:ext cx="6100329" cy="177417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800" dirty="0">
              <a:solidFill>
                <a:schemeClr val="tx1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82D6221-C1C2-C247-A7D3-31434481D695}"/>
              </a:ext>
            </a:extLst>
          </p:cNvPr>
          <p:cNvSpPr/>
          <p:nvPr/>
        </p:nvSpPr>
        <p:spPr>
          <a:xfrm>
            <a:off x="5148710" y="6363253"/>
            <a:ext cx="1545307" cy="54851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63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DAAB4BA-C56D-7D48-B349-E275AB59C396}"/>
              </a:ext>
            </a:extLst>
          </p:cNvPr>
          <p:cNvSpPr/>
          <p:nvPr/>
        </p:nvSpPr>
        <p:spPr>
          <a:xfrm>
            <a:off x="372147" y="8631234"/>
            <a:ext cx="1545307" cy="54851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63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24ACFE4-1F28-904A-BD14-383AFD668061}"/>
              </a:ext>
            </a:extLst>
          </p:cNvPr>
          <p:cNvSpPr/>
          <p:nvPr/>
        </p:nvSpPr>
        <p:spPr>
          <a:xfrm>
            <a:off x="2760429" y="8631234"/>
            <a:ext cx="1545307" cy="54851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63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B62DB74B-D0A0-4041-88E4-C45029D219D2}"/>
              </a:ext>
            </a:extLst>
          </p:cNvPr>
          <p:cNvSpPr/>
          <p:nvPr/>
        </p:nvSpPr>
        <p:spPr>
          <a:xfrm>
            <a:off x="5148710" y="8631234"/>
            <a:ext cx="1545307" cy="54851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63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BB1FB4C-5DF5-8049-A0B7-EF2458EAE525}"/>
              </a:ext>
            </a:extLst>
          </p:cNvPr>
          <p:cNvSpPr txBox="1"/>
          <p:nvPr/>
        </p:nvSpPr>
        <p:spPr>
          <a:xfrm>
            <a:off x="837791" y="2154011"/>
            <a:ext cx="17059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hermano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7D72CC8-08F6-CF45-8514-FE4B26E0EB15}"/>
              </a:ext>
            </a:extLst>
          </p:cNvPr>
          <p:cNvSpPr txBox="1"/>
          <p:nvPr/>
        </p:nvSpPr>
        <p:spPr>
          <a:xfrm>
            <a:off x="4591945" y="2790853"/>
            <a:ext cx="11555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padre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07E9AFF-8EC4-EE4B-8431-4E9FBF34ED75}"/>
              </a:ext>
            </a:extLst>
          </p:cNvPr>
          <p:cNvSpPr txBox="1"/>
          <p:nvPr/>
        </p:nvSpPr>
        <p:spPr>
          <a:xfrm>
            <a:off x="2724486" y="2154011"/>
            <a:ext cx="16866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hermana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CE0EA38-FEBF-6D4F-B9E2-9E9BA65024A8}"/>
              </a:ext>
            </a:extLst>
          </p:cNvPr>
          <p:cNvSpPr txBox="1"/>
          <p:nvPr/>
        </p:nvSpPr>
        <p:spPr>
          <a:xfrm>
            <a:off x="4591945" y="2154011"/>
            <a:ext cx="13292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abuelo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7B3DAE3-CFDF-0D48-8706-11F6049A86A1}"/>
              </a:ext>
            </a:extLst>
          </p:cNvPr>
          <p:cNvSpPr txBox="1"/>
          <p:nvPr/>
        </p:nvSpPr>
        <p:spPr>
          <a:xfrm>
            <a:off x="2691313" y="2790853"/>
            <a:ext cx="13099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abuela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1C694FE-A2E7-A04A-8B53-DC8D760305F5}"/>
              </a:ext>
            </a:extLst>
          </p:cNvPr>
          <p:cNvSpPr txBox="1"/>
          <p:nvPr/>
        </p:nvSpPr>
        <p:spPr>
          <a:xfrm>
            <a:off x="832935" y="2790853"/>
            <a:ext cx="12677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madre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6276EFF3-C3DF-804A-B4DC-ECD7844EB38E}"/>
              </a:ext>
            </a:extLst>
          </p:cNvPr>
          <p:cNvSpPr/>
          <p:nvPr/>
        </p:nvSpPr>
        <p:spPr>
          <a:xfrm>
            <a:off x="2413113" y="85679"/>
            <a:ext cx="203177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La Familia</a:t>
            </a:r>
            <a:endParaRPr lang="en-US" sz="3600" b="0" u="sng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706EEA68-61D8-4A4B-9267-72992F021181}"/>
              </a:ext>
            </a:extLst>
          </p:cNvPr>
          <p:cNvSpPr txBox="1"/>
          <p:nvPr/>
        </p:nvSpPr>
        <p:spPr>
          <a:xfrm>
            <a:off x="155785" y="961844"/>
            <a:ext cx="42146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/>
              <a:t>Write the correct word under each picture.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35EB956C-8730-3A42-9B0F-ABF7BDA89203}"/>
              </a:ext>
            </a:extLst>
          </p:cNvPr>
          <p:cNvSpPr txBox="1"/>
          <p:nvPr/>
        </p:nvSpPr>
        <p:spPr>
          <a:xfrm>
            <a:off x="5163252" y="6363253"/>
            <a:ext cx="15135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hermano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EA8A8BC7-D194-044F-A267-C3F0B0C61D30}"/>
              </a:ext>
            </a:extLst>
          </p:cNvPr>
          <p:cNvSpPr txBox="1"/>
          <p:nvPr/>
        </p:nvSpPr>
        <p:spPr>
          <a:xfrm>
            <a:off x="398707" y="8631234"/>
            <a:ext cx="14959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hermana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E2D82525-0F5D-474E-964B-9C4956A86B85}"/>
              </a:ext>
            </a:extLst>
          </p:cNvPr>
          <p:cNvSpPr txBox="1"/>
          <p:nvPr/>
        </p:nvSpPr>
        <p:spPr>
          <a:xfrm>
            <a:off x="2937264" y="8663999"/>
            <a:ext cx="11833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abuelo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869E5AD-F692-1A42-9CB0-D25E87AE08EF}"/>
              </a:ext>
            </a:extLst>
          </p:cNvPr>
          <p:cNvSpPr txBox="1"/>
          <p:nvPr/>
        </p:nvSpPr>
        <p:spPr>
          <a:xfrm>
            <a:off x="5324606" y="8643879"/>
            <a:ext cx="11657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abuela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342A7330-72D7-DC43-A275-78CCF27E0149}"/>
              </a:ext>
            </a:extLst>
          </p:cNvPr>
          <p:cNvSpPr txBox="1"/>
          <p:nvPr/>
        </p:nvSpPr>
        <p:spPr>
          <a:xfrm>
            <a:off x="3069942" y="6352197"/>
            <a:ext cx="10327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padre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160B31C-06CD-574A-B076-1401C22DF013}"/>
              </a:ext>
            </a:extLst>
          </p:cNvPr>
          <p:cNvSpPr txBox="1"/>
          <p:nvPr/>
        </p:nvSpPr>
        <p:spPr>
          <a:xfrm>
            <a:off x="543019" y="6341545"/>
            <a:ext cx="11305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madre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730A09F6-BB86-3A45-A472-944909FF0BC8}"/>
              </a:ext>
            </a:extLst>
          </p:cNvPr>
          <p:cNvSpPr txBox="1"/>
          <p:nvPr/>
        </p:nvSpPr>
        <p:spPr>
          <a:xfrm>
            <a:off x="5741861" y="0"/>
            <a:ext cx="11161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ANSWERS</a:t>
            </a:r>
          </a:p>
        </p:txBody>
      </p:sp>
    </p:spTree>
    <p:extLst>
      <p:ext uri="{BB962C8B-B14F-4D97-AF65-F5344CB8AC3E}">
        <p14:creationId xmlns:p14="http://schemas.microsoft.com/office/powerpoint/2010/main" val="23852997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097EBC0-AC08-F24F-ADB8-3D3205EBA6BE}"/>
              </a:ext>
            </a:extLst>
          </p:cNvPr>
          <p:cNvSpPr/>
          <p:nvPr/>
        </p:nvSpPr>
        <p:spPr>
          <a:xfrm>
            <a:off x="2401315" y="85679"/>
            <a:ext cx="205537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u="sng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Preguntas</a:t>
            </a:r>
          </a:p>
        </p:txBody>
      </p:sp>
      <p:sp>
        <p:nvSpPr>
          <p:cNvPr id="3" name="Rounded Rectangular Callout 2">
            <a:extLst>
              <a:ext uri="{FF2B5EF4-FFF2-40B4-BE49-F238E27FC236}">
                <a16:creationId xmlns:a16="http://schemas.microsoft.com/office/drawing/2014/main" id="{301907C2-EDA9-E547-B81B-C4CFD8AF2B1B}"/>
              </a:ext>
            </a:extLst>
          </p:cNvPr>
          <p:cNvSpPr/>
          <p:nvPr/>
        </p:nvSpPr>
        <p:spPr>
          <a:xfrm>
            <a:off x="389244" y="1428151"/>
            <a:ext cx="3196558" cy="731914"/>
          </a:xfrm>
          <a:prstGeom prst="wedgeRoundRectCallout">
            <a:avLst>
              <a:gd name="adj1" fmla="val -56345"/>
              <a:gd name="adj2" fmla="val 81457"/>
              <a:gd name="adj3" fmla="val 16667"/>
            </a:avLst>
          </a:prstGeom>
          <a:noFill/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70000" lnSpcReduction="20000"/>
          </a:bodyPr>
          <a:lstStyle/>
          <a:p>
            <a:pPr algn="ctr"/>
            <a:r>
              <a:rPr lang="en-US" sz="5400" dirty="0">
                <a:solidFill>
                  <a:schemeClr val="tx1"/>
                </a:solidFill>
              </a:rPr>
              <a:t>¿Cómo estás?</a:t>
            </a:r>
          </a:p>
        </p:txBody>
      </p:sp>
      <p:sp>
        <p:nvSpPr>
          <p:cNvPr id="4" name="Rounded Rectangular Callout 3">
            <a:extLst>
              <a:ext uri="{FF2B5EF4-FFF2-40B4-BE49-F238E27FC236}">
                <a16:creationId xmlns:a16="http://schemas.microsoft.com/office/drawing/2014/main" id="{E64C731B-0EE5-2D47-84E2-E6FE0F86D532}"/>
              </a:ext>
            </a:extLst>
          </p:cNvPr>
          <p:cNvSpPr/>
          <p:nvPr/>
        </p:nvSpPr>
        <p:spPr>
          <a:xfrm>
            <a:off x="3318641" y="2521780"/>
            <a:ext cx="3196558" cy="731914"/>
          </a:xfrm>
          <a:prstGeom prst="wedgeRoundRectCallout">
            <a:avLst>
              <a:gd name="adj1" fmla="val 49055"/>
              <a:gd name="adj2" fmla="val 84416"/>
              <a:gd name="adj3" fmla="val 16667"/>
            </a:avLst>
          </a:prstGeom>
          <a:noFill/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77500" lnSpcReduction="20000"/>
          </a:bodyPr>
          <a:lstStyle/>
          <a:p>
            <a:pPr algn="ctr"/>
            <a:r>
              <a:rPr lang="is-IS" sz="5400">
                <a:solidFill>
                  <a:schemeClr val="tx1"/>
                </a:solidFill>
              </a:rPr>
              <a:t>Estoy bien</a:t>
            </a:r>
            <a:endParaRPr lang="en-US" sz="5400" dirty="0">
              <a:solidFill>
                <a:schemeClr val="tx1"/>
              </a:solidFill>
            </a:endParaRPr>
          </a:p>
        </p:txBody>
      </p:sp>
      <p:sp>
        <p:nvSpPr>
          <p:cNvPr id="5" name="Rounded Rectangular Callout 4">
            <a:extLst>
              <a:ext uri="{FF2B5EF4-FFF2-40B4-BE49-F238E27FC236}">
                <a16:creationId xmlns:a16="http://schemas.microsoft.com/office/drawing/2014/main" id="{7639E46A-5BD3-544A-A720-7B6B5733B9FD}"/>
              </a:ext>
            </a:extLst>
          </p:cNvPr>
          <p:cNvSpPr/>
          <p:nvPr/>
        </p:nvSpPr>
        <p:spPr>
          <a:xfrm>
            <a:off x="389244" y="3492880"/>
            <a:ext cx="3196558" cy="731914"/>
          </a:xfrm>
          <a:prstGeom prst="wedgeRoundRectCallout">
            <a:avLst>
              <a:gd name="adj1" fmla="val -56345"/>
              <a:gd name="adj2" fmla="val 81457"/>
              <a:gd name="adj3" fmla="val 16667"/>
            </a:avLst>
          </a:prstGeom>
          <a:noFill/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55000" lnSpcReduction="20000"/>
          </a:bodyPr>
          <a:lstStyle/>
          <a:p>
            <a:pPr algn="ctr"/>
            <a:r>
              <a:rPr lang="en-US" sz="5400" dirty="0">
                <a:solidFill>
                  <a:schemeClr val="tx1"/>
                </a:solidFill>
              </a:rPr>
              <a:t>¿Cómo te llamas?</a:t>
            </a:r>
          </a:p>
        </p:txBody>
      </p:sp>
      <p:sp>
        <p:nvSpPr>
          <p:cNvPr id="6" name="Rounded Rectangular Callout 5">
            <a:extLst>
              <a:ext uri="{FF2B5EF4-FFF2-40B4-BE49-F238E27FC236}">
                <a16:creationId xmlns:a16="http://schemas.microsoft.com/office/drawing/2014/main" id="{9CED23A5-2386-1945-AFFE-B158FDC182AF}"/>
              </a:ext>
            </a:extLst>
          </p:cNvPr>
          <p:cNvSpPr/>
          <p:nvPr/>
        </p:nvSpPr>
        <p:spPr>
          <a:xfrm>
            <a:off x="3318641" y="4595770"/>
            <a:ext cx="3196558" cy="731914"/>
          </a:xfrm>
          <a:prstGeom prst="wedgeRoundRectCallout">
            <a:avLst>
              <a:gd name="adj1" fmla="val 49055"/>
              <a:gd name="adj2" fmla="val 84416"/>
              <a:gd name="adj3" fmla="val 16667"/>
            </a:avLst>
          </a:prstGeom>
          <a:noFill/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77500" lnSpcReduction="20000"/>
          </a:bodyPr>
          <a:lstStyle/>
          <a:p>
            <a:pPr algn="ctr"/>
            <a:r>
              <a:rPr lang="en-US" sz="5400" dirty="0">
                <a:solidFill>
                  <a:schemeClr val="tx1"/>
                </a:solidFill>
              </a:rPr>
              <a:t>Me llamo</a:t>
            </a:r>
            <a:r>
              <a:rPr lang="is-IS" sz="5400">
                <a:solidFill>
                  <a:schemeClr val="tx1"/>
                </a:solidFill>
              </a:rPr>
              <a:t>…</a:t>
            </a:r>
            <a:endParaRPr lang="en-US" sz="5400" dirty="0">
              <a:solidFill>
                <a:schemeClr val="tx1"/>
              </a:solidFill>
            </a:endParaRPr>
          </a:p>
        </p:txBody>
      </p:sp>
      <p:sp>
        <p:nvSpPr>
          <p:cNvPr id="7" name="Rounded Rectangular Callout 6">
            <a:extLst>
              <a:ext uri="{FF2B5EF4-FFF2-40B4-BE49-F238E27FC236}">
                <a16:creationId xmlns:a16="http://schemas.microsoft.com/office/drawing/2014/main" id="{C6102DE3-8A97-E346-A056-F0ADA51DE741}"/>
              </a:ext>
            </a:extLst>
          </p:cNvPr>
          <p:cNvSpPr/>
          <p:nvPr/>
        </p:nvSpPr>
        <p:spPr>
          <a:xfrm>
            <a:off x="389244" y="5557609"/>
            <a:ext cx="3196558" cy="731914"/>
          </a:xfrm>
          <a:prstGeom prst="wedgeRoundRectCallout">
            <a:avLst>
              <a:gd name="adj1" fmla="val -56345"/>
              <a:gd name="adj2" fmla="val 81457"/>
              <a:gd name="adj3" fmla="val 16667"/>
            </a:avLst>
          </a:prstGeom>
          <a:noFill/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40000" lnSpcReduction="20000"/>
          </a:bodyPr>
          <a:lstStyle/>
          <a:p>
            <a:pPr algn="ctr"/>
            <a:r>
              <a:rPr lang="en-US" sz="5400" dirty="0">
                <a:solidFill>
                  <a:schemeClr val="tx1"/>
                </a:solidFill>
              </a:rPr>
              <a:t>¿Cuántos años tienes?</a:t>
            </a:r>
          </a:p>
        </p:txBody>
      </p:sp>
      <p:sp>
        <p:nvSpPr>
          <p:cNvPr id="8" name="Rounded Rectangular Callout 7">
            <a:extLst>
              <a:ext uri="{FF2B5EF4-FFF2-40B4-BE49-F238E27FC236}">
                <a16:creationId xmlns:a16="http://schemas.microsoft.com/office/drawing/2014/main" id="{0DAC3FD1-CE5A-6C42-ABA1-7DE85F9133B7}"/>
              </a:ext>
            </a:extLst>
          </p:cNvPr>
          <p:cNvSpPr/>
          <p:nvPr/>
        </p:nvSpPr>
        <p:spPr>
          <a:xfrm>
            <a:off x="3318641" y="6669760"/>
            <a:ext cx="3196558" cy="731914"/>
          </a:xfrm>
          <a:prstGeom prst="wedgeRoundRectCallout">
            <a:avLst>
              <a:gd name="adj1" fmla="val 49055"/>
              <a:gd name="adj2" fmla="val 84416"/>
              <a:gd name="adj3" fmla="val 16667"/>
            </a:avLst>
          </a:prstGeom>
          <a:noFill/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70000" lnSpcReduction="20000"/>
          </a:bodyPr>
          <a:lstStyle/>
          <a:p>
            <a:pPr algn="ctr"/>
            <a:r>
              <a:rPr lang="is-IS" sz="5400">
                <a:solidFill>
                  <a:schemeClr val="tx1"/>
                </a:solidFill>
              </a:rPr>
              <a:t>Tengo __ años.</a:t>
            </a:r>
            <a:endParaRPr lang="en-US" sz="5400" dirty="0">
              <a:solidFill>
                <a:schemeClr val="tx1"/>
              </a:solidFill>
            </a:endParaRPr>
          </a:p>
        </p:txBody>
      </p:sp>
      <p:sp>
        <p:nvSpPr>
          <p:cNvPr id="9" name="Rounded Rectangular Callout 8">
            <a:extLst>
              <a:ext uri="{FF2B5EF4-FFF2-40B4-BE49-F238E27FC236}">
                <a16:creationId xmlns:a16="http://schemas.microsoft.com/office/drawing/2014/main" id="{5D3590CD-BF40-984C-AD57-56C7A28133C0}"/>
              </a:ext>
            </a:extLst>
          </p:cNvPr>
          <p:cNvSpPr/>
          <p:nvPr/>
        </p:nvSpPr>
        <p:spPr>
          <a:xfrm>
            <a:off x="389244" y="7622338"/>
            <a:ext cx="3196558" cy="731914"/>
          </a:xfrm>
          <a:prstGeom prst="wedgeRoundRectCallout">
            <a:avLst>
              <a:gd name="adj1" fmla="val -56345"/>
              <a:gd name="adj2" fmla="val 81457"/>
              <a:gd name="adj3" fmla="val 16667"/>
            </a:avLst>
          </a:prstGeom>
          <a:noFill/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70000" lnSpcReduction="20000"/>
          </a:bodyPr>
          <a:lstStyle/>
          <a:p>
            <a:pPr algn="ctr"/>
            <a:r>
              <a:rPr lang="en-US" sz="5400" dirty="0">
                <a:solidFill>
                  <a:schemeClr val="tx1"/>
                </a:solidFill>
              </a:rPr>
              <a:t>¿Dónde vives?</a:t>
            </a:r>
          </a:p>
        </p:txBody>
      </p:sp>
      <p:sp>
        <p:nvSpPr>
          <p:cNvPr id="10" name="Rounded Rectangular Callout 9">
            <a:extLst>
              <a:ext uri="{FF2B5EF4-FFF2-40B4-BE49-F238E27FC236}">
                <a16:creationId xmlns:a16="http://schemas.microsoft.com/office/drawing/2014/main" id="{A6DF6DBD-B5BB-C64E-BCCE-B4A91EA57F64}"/>
              </a:ext>
            </a:extLst>
          </p:cNvPr>
          <p:cNvSpPr/>
          <p:nvPr/>
        </p:nvSpPr>
        <p:spPr>
          <a:xfrm>
            <a:off x="3318641" y="8743751"/>
            <a:ext cx="3196558" cy="731914"/>
          </a:xfrm>
          <a:prstGeom prst="wedgeRoundRectCallout">
            <a:avLst>
              <a:gd name="adj1" fmla="val 49055"/>
              <a:gd name="adj2" fmla="val 84416"/>
              <a:gd name="adj3" fmla="val 16667"/>
            </a:avLst>
          </a:prstGeom>
          <a:noFill/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77500" lnSpcReduction="20000"/>
          </a:bodyPr>
          <a:lstStyle/>
          <a:p>
            <a:pPr algn="ctr"/>
            <a:r>
              <a:rPr lang="is-IS" sz="5400">
                <a:solidFill>
                  <a:schemeClr val="tx1"/>
                </a:solidFill>
              </a:rPr>
              <a:t>Vivo en...</a:t>
            </a:r>
            <a:endParaRPr lang="en-US" sz="5400" dirty="0">
              <a:solidFill>
                <a:schemeClr val="tx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392CBAF-2ADA-9B42-A23F-3BA99536B0FF}"/>
              </a:ext>
            </a:extLst>
          </p:cNvPr>
          <p:cNvSpPr txBox="1"/>
          <p:nvPr/>
        </p:nvSpPr>
        <p:spPr>
          <a:xfrm>
            <a:off x="220717" y="772510"/>
            <a:ext cx="35233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/>
              <a:t>Write the answers to the questions.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A4D4D3C-A679-D940-975A-08E9C0735855}"/>
              </a:ext>
            </a:extLst>
          </p:cNvPr>
          <p:cNvSpPr txBox="1"/>
          <p:nvPr/>
        </p:nvSpPr>
        <p:spPr>
          <a:xfrm>
            <a:off x="5741861" y="0"/>
            <a:ext cx="11161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ANSWERS</a:t>
            </a:r>
          </a:p>
        </p:txBody>
      </p:sp>
    </p:spTree>
    <p:extLst>
      <p:ext uri="{BB962C8B-B14F-4D97-AF65-F5344CB8AC3E}">
        <p14:creationId xmlns:p14="http://schemas.microsoft.com/office/powerpoint/2010/main" val="515110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>
            <a:extLst>
              <a:ext uri="{FF2B5EF4-FFF2-40B4-BE49-F238E27FC236}">
                <a16:creationId xmlns:a16="http://schemas.microsoft.com/office/drawing/2014/main" id="{B3B0197C-B315-E844-95BB-685427BC1C5A}"/>
              </a:ext>
            </a:extLst>
          </p:cNvPr>
          <p:cNvGrpSpPr/>
          <p:nvPr/>
        </p:nvGrpSpPr>
        <p:grpSpPr>
          <a:xfrm>
            <a:off x="155785" y="3076284"/>
            <a:ext cx="6178661" cy="3757651"/>
            <a:chOff x="174013" y="1215402"/>
            <a:chExt cx="9548255" cy="5512623"/>
          </a:xfrm>
        </p:grpSpPr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93268F21-961A-8246-A1A9-43F8B492050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99836" y="2421509"/>
              <a:ext cx="9157568" cy="3047753"/>
            </a:xfrm>
            <a:prstGeom prst="rect">
              <a:avLst/>
            </a:prstGeom>
          </p:spPr>
        </p:pic>
        <p:sp>
          <p:nvSpPr>
            <p:cNvPr id="3" name="Rounded Rectangle 2">
              <a:extLst>
                <a:ext uri="{FF2B5EF4-FFF2-40B4-BE49-F238E27FC236}">
                  <a16:creationId xmlns:a16="http://schemas.microsoft.com/office/drawing/2014/main" id="{838DF55C-D952-B241-92C6-D84BCBECFFCA}"/>
                </a:ext>
              </a:extLst>
            </p:cNvPr>
            <p:cNvSpPr/>
            <p:nvPr/>
          </p:nvSpPr>
          <p:spPr>
            <a:xfrm>
              <a:off x="227674" y="1386306"/>
              <a:ext cx="1295396" cy="48268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dirty="0">
                  <a:ln>
                    <a:solidFill>
                      <a:sysClr val="windowText" lastClr="000000"/>
                    </a:solidFill>
                  </a:ln>
                  <a:solidFill>
                    <a:sysClr val="windowText" lastClr="000000"/>
                  </a:solidFill>
                </a:rPr>
                <a:t>el Sol</a:t>
              </a:r>
            </a:p>
          </p:txBody>
        </p:sp>
        <p:sp>
          <p:nvSpPr>
            <p:cNvPr id="4" name="Rounded Rectangle 3">
              <a:extLst>
                <a:ext uri="{FF2B5EF4-FFF2-40B4-BE49-F238E27FC236}">
                  <a16:creationId xmlns:a16="http://schemas.microsoft.com/office/drawing/2014/main" id="{006D76A5-7CD0-6E49-93FF-B49D8877CEA2}"/>
                </a:ext>
              </a:extLst>
            </p:cNvPr>
            <p:cNvSpPr/>
            <p:nvPr/>
          </p:nvSpPr>
          <p:spPr>
            <a:xfrm>
              <a:off x="1905130" y="1566487"/>
              <a:ext cx="1828799" cy="451261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dirty="0">
                  <a:ln>
                    <a:solidFill>
                      <a:sysClr val="windowText" lastClr="000000"/>
                    </a:solidFill>
                  </a:ln>
                  <a:solidFill>
                    <a:sysClr val="windowText" lastClr="000000"/>
                  </a:solidFill>
                </a:rPr>
                <a:t>Mercurio</a:t>
              </a:r>
            </a:p>
          </p:txBody>
        </p:sp>
        <p:sp>
          <p:nvSpPr>
            <p:cNvPr id="5" name="Rounded Rectangle 4">
              <a:extLst>
                <a:ext uri="{FF2B5EF4-FFF2-40B4-BE49-F238E27FC236}">
                  <a16:creationId xmlns:a16="http://schemas.microsoft.com/office/drawing/2014/main" id="{5DADDE31-594A-9949-845E-EAABE314765D}"/>
                </a:ext>
              </a:extLst>
            </p:cNvPr>
            <p:cNvSpPr/>
            <p:nvPr/>
          </p:nvSpPr>
          <p:spPr>
            <a:xfrm>
              <a:off x="4115988" y="1396006"/>
              <a:ext cx="1614054" cy="451261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dirty="0">
                  <a:ln>
                    <a:solidFill>
                      <a:sysClr val="windowText" lastClr="000000"/>
                    </a:solidFill>
                  </a:ln>
                  <a:solidFill>
                    <a:sysClr val="windowText" lastClr="000000"/>
                  </a:solidFill>
                </a:rPr>
                <a:t>la Tierra</a:t>
              </a:r>
            </a:p>
          </p:txBody>
        </p:sp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986A8F43-C1BD-7D43-BBB8-77358B8A6220}"/>
                </a:ext>
              </a:extLst>
            </p:cNvPr>
            <p:cNvSpPr/>
            <p:nvPr/>
          </p:nvSpPr>
          <p:spPr>
            <a:xfrm>
              <a:off x="174013" y="5695882"/>
              <a:ext cx="1614054" cy="45126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dirty="0">
                  <a:ln>
                    <a:solidFill>
                      <a:sysClr val="windowText" lastClr="000000"/>
                    </a:solidFill>
                  </a:ln>
                  <a:solidFill>
                    <a:sysClr val="windowText" lastClr="000000"/>
                  </a:solidFill>
                </a:rPr>
                <a:t>Venus </a:t>
              </a:r>
            </a:p>
          </p:txBody>
        </p:sp>
        <p:sp>
          <p:nvSpPr>
            <p:cNvPr id="7" name="Rounded Rectangle 6">
              <a:extLst>
                <a:ext uri="{FF2B5EF4-FFF2-40B4-BE49-F238E27FC236}">
                  <a16:creationId xmlns:a16="http://schemas.microsoft.com/office/drawing/2014/main" id="{5B311FE1-B505-1E4A-8804-2ED2B6AE9FC3}"/>
                </a:ext>
              </a:extLst>
            </p:cNvPr>
            <p:cNvSpPr/>
            <p:nvPr/>
          </p:nvSpPr>
          <p:spPr>
            <a:xfrm>
              <a:off x="2464136" y="5841603"/>
              <a:ext cx="1614054" cy="451261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dirty="0">
                  <a:ln>
                    <a:solidFill>
                      <a:sysClr val="windowText" lastClr="000000"/>
                    </a:solidFill>
                  </a:ln>
                  <a:solidFill>
                    <a:sysClr val="windowText" lastClr="000000"/>
                  </a:solidFill>
                </a:rPr>
                <a:t>Marte</a:t>
              </a:r>
            </a:p>
          </p:txBody>
        </p:sp>
        <p:sp>
          <p:nvSpPr>
            <p:cNvPr id="8" name="Rounded Rectangle 7">
              <a:extLst>
                <a:ext uri="{FF2B5EF4-FFF2-40B4-BE49-F238E27FC236}">
                  <a16:creationId xmlns:a16="http://schemas.microsoft.com/office/drawing/2014/main" id="{92C14BAF-976C-FD4B-9A26-C15A59A1CC57}"/>
                </a:ext>
              </a:extLst>
            </p:cNvPr>
            <p:cNvSpPr/>
            <p:nvPr/>
          </p:nvSpPr>
          <p:spPr>
            <a:xfrm>
              <a:off x="6112102" y="1215402"/>
              <a:ext cx="1614054" cy="451261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dirty="0">
                  <a:ln>
                    <a:solidFill>
                      <a:sysClr val="windowText" lastClr="000000"/>
                    </a:solidFill>
                  </a:ln>
                  <a:solidFill>
                    <a:sysClr val="windowText" lastClr="000000"/>
                  </a:solidFill>
                </a:rPr>
                <a:t>Saturno</a:t>
              </a:r>
            </a:p>
          </p:txBody>
        </p:sp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E1A2E9CF-6728-FF4E-99B7-FDBBE518ABFD}"/>
                </a:ext>
              </a:extLst>
            </p:cNvPr>
            <p:cNvSpPr/>
            <p:nvPr/>
          </p:nvSpPr>
          <p:spPr>
            <a:xfrm>
              <a:off x="7044383" y="6276763"/>
              <a:ext cx="1614054" cy="45126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dirty="0">
                  <a:ln>
                    <a:solidFill>
                      <a:sysClr val="windowText" lastClr="000000"/>
                    </a:solidFill>
                  </a:ln>
                  <a:solidFill>
                    <a:sysClr val="windowText" lastClr="000000"/>
                  </a:solidFill>
                </a:rPr>
                <a:t> Urano</a:t>
              </a:r>
            </a:p>
          </p:txBody>
        </p:sp>
        <p:sp>
          <p:nvSpPr>
            <p:cNvPr id="10" name="Rounded Rectangle 9">
              <a:extLst>
                <a:ext uri="{FF2B5EF4-FFF2-40B4-BE49-F238E27FC236}">
                  <a16:creationId xmlns:a16="http://schemas.microsoft.com/office/drawing/2014/main" id="{19EC8159-AA55-0846-A590-32847CFD864E}"/>
                </a:ext>
              </a:extLst>
            </p:cNvPr>
            <p:cNvSpPr/>
            <p:nvPr/>
          </p:nvSpPr>
          <p:spPr>
            <a:xfrm>
              <a:off x="8108214" y="1743627"/>
              <a:ext cx="1614054" cy="45126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dirty="0">
                  <a:ln>
                    <a:solidFill>
                      <a:sysClr val="windowText" lastClr="000000"/>
                    </a:solidFill>
                  </a:ln>
                  <a:solidFill>
                    <a:sysClr val="windowText" lastClr="000000"/>
                  </a:solidFill>
                </a:rPr>
                <a:t>Neptuno</a:t>
              </a:r>
            </a:p>
          </p:txBody>
        </p:sp>
        <p:cxnSp>
          <p:nvCxnSpPr>
            <p:cNvPr id="11" name="Straight Arrow Connector 10">
              <a:extLst>
                <a:ext uri="{FF2B5EF4-FFF2-40B4-BE49-F238E27FC236}">
                  <a16:creationId xmlns:a16="http://schemas.microsoft.com/office/drawing/2014/main" id="{FFFE00C1-5CB6-6047-A087-2F906D6404C1}"/>
                </a:ext>
              </a:extLst>
            </p:cNvPr>
            <p:cNvCxnSpPr>
              <a:cxnSpLocks/>
              <a:stCxn id="3" idx="2"/>
            </p:cNvCxnSpPr>
            <p:nvPr/>
          </p:nvCxnSpPr>
          <p:spPr>
            <a:xfrm flipH="1">
              <a:off x="429558" y="1868989"/>
              <a:ext cx="445815" cy="1108611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Arrow Connector 11">
              <a:extLst>
                <a:ext uri="{FF2B5EF4-FFF2-40B4-BE49-F238E27FC236}">
                  <a16:creationId xmlns:a16="http://schemas.microsoft.com/office/drawing/2014/main" id="{07B3DCDB-56B3-B54F-8528-E21C7919317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427705" y="2017748"/>
              <a:ext cx="1107272" cy="1927637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Arrow Connector 12">
              <a:extLst>
                <a:ext uri="{FF2B5EF4-FFF2-40B4-BE49-F238E27FC236}">
                  <a16:creationId xmlns:a16="http://schemas.microsoft.com/office/drawing/2014/main" id="{3E578F4D-29CB-4F43-AC7B-718ECF7BC2F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279414" y="1672982"/>
              <a:ext cx="553636" cy="1900434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id="{BAE81538-9848-8C44-BE07-B3D6EB3F7B9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33934" y="4171016"/>
              <a:ext cx="654133" cy="1404547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Arrow Connector 14">
              <a:extLst>
                <a:ext uri="{FF2B5EF4-FFF2-40B4-BE49-F238E27FC236}">
                  <a16:creationId xmlns:a16="http://schemas.microsoft.com/office/drawing/2014/main" id="{401E0B9E-B1A0-F346-A2FA-DDDD83E3A64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457243" y="1847267"/>
              <a:ext cx="1877144" cy="1892403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Arrow Connector 15">
              <a:extLst>
                <a:ext uri="{FF2B5EF4-FFF2-40B4-BE49-F238E27FC236}">
                  <a16:creationId xmlns:a16="http://schemas.microsoft.com/office/drawing/2014/main" id="{ED973FA8-6C41-BF43-97CB-36876781BB4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068225" y="4127514"/>
              <a:ext cx="120885" cy="1568368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Arrow Connector 16">
              <a:extLst>
                <a:ext uri="{FF2B5EF4-FFF2-40B4-BE49-F238E27FC236}">
                  <a16:creationId xmlns:a16="http://schemas.microsoft.com/office/drawing/2014/main" id="{9850011F-BB4C-D949-B6B7-F4AEF73F05A2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631363" y="4974005"/>
              <a:ext cx="689027" cy="1243786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Arrow Connector 17">
              <a:extLst>
                <a:ext uri="{FF2B5EF4-FFF2-40B4-BE49-F238E27FC236}">
                  <a16:creationId xmlns:a16="http://schemas.microsoft.com/office/drawing/2014/main" id="{082D4911-9051-1F42-9999-FBB22BE1FD83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7474658" y="4437552"/>
              <a:ext cx="376752" cy="1709592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18">
              <a:extLst>
                <a:ext uri="{FF2B5EF4-FFF2-40B4-BE49-F238E27FC236}">
                  <a16:creationId xmlns:a16="http://schemas.microsoft.com/office/drawing/2014/main" id="{66CF085C-8B30-0E43-AA15-F08CF81EF60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658437" y="2220762"/>
              <a:ext cx="276818" cy="1352654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Rounded Rectangle 22">
              <a:extLst>
                <a:ext uri="{FF2B5EF4-FFF2-40B4-BE49-F238E27FC236}">
                  <a16:creationId xmlns:a16="http://schemas.microsoft.com/office/drawing/2014/main" id="{71CC4D58-561A-4F4C-A38C-AA8572313266}"/>
                </a:ext>
              </a:extLst>
            </p:cNvPr>
            <p:cNvSpPr/>
            <p:nvPr/>
          </p:nvSpPr>
          <p:spPr>
            <a:xfrm>
              <a:off x="4754259" y="6276764"/>
              <a:ext cx="1614054" cy="451261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dirty="0">
                  <a:ln>
                    <a:solidFill>
                      <a:sysClr val="windowText" lastClr="000000"/>
                    </a:solidFill>
                  </a:ln>
                  <a:solidFill>
                    <a:sysClr val="windowText" lastClr="000000"/>
                  </a:solidFill>
                </a:rPr>
                <a:t> Júpiter</a:t>
              </a:r>
            </a:p>
          </p:txBody>
        </p:sp>
      </p:grpSp>
      <p:sp>
        <p:nvSpPr>
          <p:cNvPr id="30" name="Rectangle 29">
            <a:extLst>
              <a:ext uri="{FF2B5EF4-FFF2-40B4-BE49-F238E27FC236}">
                <a16:creationId xmlns:a16="http://schemas.microsoft.com/office/drawing/2014/main" id="{CBB11624-B785-DE46-8DE5-3B3F0BBBBA03}"/>
              </a:ext>
            </a:extLst>
          </p:cNvPr>
          <p:cNvSpPr/>
          <p:nvPr/>
        </p:nvSpPr>
        <p:spPr>
          <a:xfrm>
            <a:off x="2410935" y="85679"/>
            <a:ext cx="203613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u="sng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El Espacio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5B12963B-CBC9-9B44-B824-00ACE96F5873}"/>
              </a:ext>
            </a:extLst>
          </p:cNvPr>
          <p:cNvSpPr txBox="1"/>
          <p:nvPr/>
        </p:nvSpPr>
        <p:spPr>
          <a:xfrm>
            <a:off x="155785" y="961844"/>
            <a:ext cx="28845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/>
              <a:t>Label each planet in Spanish.</a:t>
            </a:r>
          </a:p>
        </p:txBody>
      </p:sp>
    </p:spTree>
    <p:extLst>
      <p:ext uri="{BB962C8B-B14F-4D97-AF65-F5344CB8AC3E}">
        <p14:creationId xmlns:p14="http://schemas.microsoft.com/office/powerpoint/2010/main" val="22016939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5B6E1FB-5A4B-764C-BB9E-C1C8FD0131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8591" y="6173758"/>
            <a:ext cx="1119809" cy="130542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BE63AAD-50A4-914D-AE96-D7499BC0FD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6612" y="3838189"/>
            <a:ext cx="1119809" cy="1225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838A4BE-7B5F-DF46-B460-E361FD77C92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3760" y="3868943"/>
            <a:ext cx="1119809" cy="104107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5ACAC9A-B630-7541-A798-5E78DDDD2C4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899" y="1849430"/>
            <a:ext cx="1119809" cy="68763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78B74DC-8046-C145-ABFD-C28A1277574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590" y="4106567"/>
            <a:ext cx="826087" cy="107023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9BD32C7-8543-D34D-9FAF-05AC66CD1BE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3719" y="1585927"/>
            <a:ext cx="735093" cy="100740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6259E32-A2AD-8945-A885-DC7C42996B1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378" y="1525080"/>
            <a:ext cx="1119809" cy="102007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534D205-337B-1841-8F65-28D38076CF7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2633" y="6152000"/>
            <a:ext cx="663591" cy="132718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2C0D4A5-E219-9848-A33C-0DBE8D70C91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871" y="6173758"/>
            <a:ext cx="663591" cy="1327182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F83960DD-2D46-EE46-9535-D896047DD165}"/>
              </a:ext>
            </a:extLst>
          </p:cNvPr>
          <p:cNvSpPr/>
          <p:nvPr/>
        </p:nvSpPr>
        <p:spPr>
          <a:xfrm>
            <a:off x="2471353" y="2795135"/>
            <a:ext cx="2014287" cy="61322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una camiseta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BFA02F4-3D27-4542-A308-B97CD284D6D0}"/>
              </a:ext>
            </a:extLst>
          </p:cNvPr>
          <p:cNvSpPr/>
          <p:nvPr/>
        </p:nvSpPr>
        <p:spPr>
          <a:xfrm>
            <a:off x="197524" y="2795135"/>
            <a:ext cx="2014287" cy="61322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una camisa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42012E7-E207-DB43-B40A-E3751D9EDEFE}"/>
              </a:ext>
            </a:extLst>
          </p:cNvPr>
          <p:cNvSpPr/>
          <p:nvPr/>
        </p:nvSpPr>
        <p:spPr>
          <a:xfrm>
            <a:off x="4745182" y="2795135"/>
            <a:ext cx="2014287" cy="61322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una falda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9B90D71-BAD3-2A49-8E1D-2F372BEB965E}"/>
              </a:ext>
            </a:extLst>
          </p:cNvPr>
          <p:cNvSpPr/>
          <p:nvPr/>
        </p:nvSpPr>
        <p:spPr>
          <a:xfrm>
            <a:off x="2471353" y="5324816"/>
            <a:ext cx="2014287" cy="61322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un jersey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389BE79-C6B1-1843-A674-BC38199AFAA4}"/>
              </a:ext>
            </a:extLst>
          </p:cNvPr>
          <p:cNvSpPr/>
          <p:nvPr/>
        </p:nvSpPr>
        <p:spPr>
          <a:xfrm>
            <a:off x="197524" y="5324816"/>
            <a:ext cx="2014287" cy="61322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unos zapatos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0E9DCC7-DAB6-384A-931F-8EEBBBDA7546}"/>
              </a:ext>
            </a:extLst>
          </p:cNvPr>
          <p:cNvSpPr/>
          <p:nvPr/>
        </p:nvSpPr>
        <p:spPr>
          <a:xfrm>
            <a:off x="4745182" y="5324816"/>
            <a:ext cx="2014287" cy="61322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una chaqueta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67DDA6AC-2CB8-344C-B812-5B1B76CB0F86}"/>
              </a:ext>
            </a:extLst>
          </p:cNvPr>
          <p:cNvSpPr/>
          <p:nvPr/>
        </p:nvSpPr>
        <p:spPr>
          <a:xfrm>
            <a:off x="2633774" y="7608632"/>
            <a:ext cx="2014287" cy="61322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un abrigo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0F26A8F-6262-3E40-8E17-79E511E7F584}"/>
              </a:ext>
            </a:extLst>
          </p:cNvPr>
          <p:cNvSpPr/>
          <p:nvPr/>
        </p:nvSpPr>
        <p:spPr>
          <a:xfrm>
            <a:off x="359945" y="7608632"/>
            <a:ext cx="2014287" cy="61322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unos pantalones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5C15DCFE-6A0E-4943-89C7-609C081B38B1}"/>
              </a:ext>
            </a:extLst>
          </p:cNvPr>
          <p:cNvSpPr/>
          <p:nvPr/>
        </p:nvSpPr>
        <p:spPr>
          <a:xfrm>
            <a:off x="4745182" y="7608632"/>
            <a:ext cx="2014287" cy="61322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una corbata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2351FAC7-50F5-474C-868D-730FFBC92DA2}"/>
              </a:ext>
            </a:extLst>
          </p:cNvPr>
          <p:cNvSpPr/>
          <p:nvPr/>
        </p:nvSpPr>
        <p:spPr>
          <a:xfrm>
            <a:off x="2603230" y="85679"/>
            <a:ext cx="165154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La Ropa</a:t>
            </a:r>
            <a:endParaRPr lang="en-US" sz="3600" b="0" u="sng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3A709E3-3EE2-FB4B-B046-242E4BC3C7DD}"/>
              </a:ext>
            </a:extLst>
          </p:cNvPr>
          <p:cNvSpPr txBox="1"/>
          <p:nvPr/>
        </p:nvSpPr>
        <p:spPr>
          <a:xfrm>
            <a:off x="155785" y="961844"/>
            <a:ext cx="37584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/>
              <a:t>Label each item of clothing in Spanish.</a:t>
            </a:r>
          </a:p>
        </p:txBody>
      </p:sp>
    </p:spTree>
    <p:extLst>
      <p:ext uri="{BB962C8B-B14F-4D97-AF65-F5344CB8AC3E}">
        <p14:creationId xmlns:p14="http://schemas.microsoft.com/office/powerpoint/2010/main" val="6407355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9D0A367D-F5CB-C04B-A1CA-9007E254F14C}"/>
              </a:ext>
            </a:extLst>
          </p:cNvPr>
          <p:cNvGrpSpPr/>
          <p:nvPr/>
        </p:nvGrpSpPr>
        <p:grpSpPr>
          <a:xfrm>
            <a:off x="359945" y="1868095"/>
            <a:ext cx="3184218" cy="3313658"/>
            <a:chOff x="1955818" y="2204980"/>
            <a:chExt cx="3184218" cy="3313658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252FA8D5-B3C4-854B-9723-9138D3DBBC8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955818" y="2204980"/>
              <a:ext cx="3184218" cy="3313658"/>
            </a:xfrm>
            <a:prstGeom prst="rect">
              <a:avLst/>
            </a:prstGeom>
          </p:spPr>
        </p:pic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81EF2A47-624F-3049-B237-29BD758E9638}"/>
                </a:ext>
              </a:extLst>
            </p:cNvPr>
            <p:cNvSpPr txBox="1"/>
            <p:nvPr/>
          </p:nvSpPr>
          <p:spPr>
            <a:xfrm>
              <a:off x="3018600" y="2461578"/>
              <a:ext cx="1452770" cy="646331"/>
            </a:xfrm>
            <a:prstGeom prst="rect">
              <a:avLst/>
            </a:prstGeom>
            <a:solidFill>
              <a:srgbClr val="FFFFFF"/>
            </a:solidFill>
          </p:spPr>
          <p:txBody>
            <a:bodyPr wrap="none" rtlCol="0">
              <a:spAutoFit/>
            </a:bodyPr>
            <a:lstStyle/>
            <a:p>
              <a:r>
                <a:rPr lang="en-US" sz="3600" dirty="0"/>
                <a:t>Basura</a:t>
              </a: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4635D177-725D-4347-B637-1BF6A8E85CA0}"/>
              </a:ext>
            </a:extLst>
          </p:cNvPr>
          <p:cNvGrpSpPr/>
          <p:nvPr/>
        </p:nvGrpSpPr>
        <p:grpSpPr>
          <a:xfrm>
            <a:off x="4005283" y="1556812"/>
            <a:ext cx="2050473" cy="3373529"/>
            <a:chOff x="7356764" y="1925781"/>
            <a:chExt cx="2050473" cy="3373529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96B92E99-A92B-4148-9B1C-FBCB4753E02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356764" y="1925781"/>
              <a:ext cx="2050473" cy="3373529"/>
            </a:xfrm>
            <a:prstGeom prst="rect">
              <a:avLst/>
            </a:prstGeom>
          </p:spPr>
        </p:pic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B6301940-A56D-2C4C-B7A1-42E59C8B2DF7}"/>
                </a:ext>
              </a:extLst>
            </p:cNvPr>
            <p:cNvSpPr txBox="1"/>
            <p:nvPr/>
          </p:nvSpPr>
          <p:spPr>
            <a:xfrm>
              <a:off x="7472199" y="2966214"/>
              <a:ext cx="1819601" cy="646331"/>
            </a:xfrm>
            <a:prstGeom prst="rect">
              <a:avLst/>
            </a:prstGeom>
            <a:solidFill>
              <a:srgbClr val="FFFFFF"/>
            </a:solidFill>
          </p:spPr>
          <p:txBody>
            <a:bodyPr wrap="none" rtlCol="0">
              <a:spAutoFit/>
            </a:bodyPr>
            <a:lstStyle/>
            <a:p>
              <a:r>
                <a:rPr lang="en-US" sz="3600" dirty="0"/>
                <a:t>Reciclaje</a:t>
              </a:r>
            </a:p>
          </p:txBody>
        </p:sp>
      </p:grpSp>
      <p:sp>
        <p:nvSpPr>
          <p:cNvPr id="8" name="Rectangle 7">
            <a:extLst>
              <a:ext uri="{FF2B5EF4-FFF2-40B4-BE49-F238E27FC236}">
                <a16:creationId xmlns:a16="http://schemas.microsoft.com/office/drawing/2014/main" id="{227FD46D-A65C-0541-A414-FE61EDEE5865}"/>
              </a:ext>
            </a:extLst>
          </p:cNvPr>
          <p:cNvSpPr/>
          <p:nvPr/>
        </p:nvSpPr>
        <p:spPr>
          <a:xfrm>
            <a:off x="1165052" y="5771743"/>
            <a:ext cx="1592109" cy="1427747"/>
          </a:xfrm>
          <a:prstGeom prst="rect">
            <a:avLst/>
          </a:prstGeom>
          <a:solidFill>
            <a:srgbClr val="FFFF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  <a:p>
            <a:pPr algn="ctr"/>
            <a:endParaRPr lang="en-US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  <a:p>
            <a:pPr algn="ctr"/>
            <a:endParaRPr lang="en-US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  <a:p>
            <a:pPr algn="ctr"/>
            <a:r>
              <a:rPr lang="en-US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comida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CC4351D-957D-4947-837A-C16389D2CEB3}"/>
              </a:ext>
            </a:extLst>
          </p:cNvPr>
          <p:cNvSpPr/>
          <p:nvPr/>
        </p:nvSpPr>
        <p:spPr>
          <a:xfrm>
            <a:off x="2756631" y="5771742"/>
            <a:ext cx="1592109" cy="1427747"/>
          </a:xfrm>
          <a:prstGeom prst="rect">
            <a:avLst/>
          </a:prstGeom>
          <a:solidFill>
            <a:srgbClr val="FFFF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  <a:p>
            <a:pPr algn="ctr"/>
            <a:endParaRPr lang="en-US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  <a:p>
            <a:pPr algn="ctr"/>
            <a:endParaRPr lang="en-US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  <a:p>
            <a:pPr algn="ctr"/>
            <a:r>
              <a:rPr lang="en-US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vidrio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AE932AC-3365-D241-B8B1-2D0DD9832B31}"/>
              </a:ext>
            </a:extLst>
          </p:cNvPr>
          <p:cNvSpPr/>
          <p:nvPr/>
        </p:nvSpPr>
        <p:spPr>
          <a:xfrm>
            <a:off x="4348210" y="5771741"/>
            <a:ext cx="1592109" cy="1427747"/>
          </a:xfrm>
          <a:prstGeom prst="rect">
            <a:avLst/>
          </a:prstGeom>
          <a:solidFill>
            <a:srgbClr val="FFFF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>
                <a:solidFill>
                  <a:schemeClr val="tx1"/>
                </a:solidFill>
              </a:ln>
            </a:endParaRPr>
          </a:p>
          <a:p>
            <a:pPr algn="ctr"/>
            <a:endParaRPr lang="en-US" dirty="0">
              <a:ln>
                <a:solidFill>
                  <a:schemeClr val="tx1"/>
                </a:solidFill>
              </a:ln>
            </a:endParaRPr>
          </a:p>
          <a:p>
            <a:pPr algn="ctr"/>
            <a:endParaRPr lang="en-US" dirty="0">
              <a:ln>
                <a:solidFill>
                  <a:schemeClr val="tx1"/>
                </a:solidFill>
              </a:ln>
            </a:endParaRPr>
          </a:p>
          <a:p>
            <a:pPr algn="ctr"/>
            <a:r>
              <a:rPr lang="en-US" dirty="0">
                <a:ln>
                  <a:solidFill>
                    <a:schemeClr val="tx1"/>
                  </a:solidFill>
                </a:ln>
              </a:rPr>
              <a:t>cartón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D0AC774-3ED1-E742-8A01-E62D171A76E4}"/>
              </a:ext>
            </a:extLst>
          </p:cNvPr>
          <p:cNvSpPr/>
          <p:nvPr/>
        </p:nvSpPr>
        <p:spPr>
          <a:xfrm>
            <a:off x="2756631" y="7199488"/>
            <a:ext cx="1592109" cy="1427747"/>
          </a:xfrm>
          <a:prstGeom prst="rect">
            <a:avLst/>
          </a:prstGeom>
          <a:solidFill>
            <a:srgbClr val="FFFF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>
                <a:solidFill>
                  <a:schemeClr val="tx1"/>
                </a:solidFill>
              </a:ln>
            </a:endParaRPr>
          </a:p>
          <a:p>
            <a:pPr algn="ctr"/>
            <a:endParaRPr lang="en-US" dirty="0">
              <a:ln>
                <a:solidFill>
                  <a:schemeClr val="tx1"/>
                </a:solidFill>
              </a:ln>
            </a:endParaRPr>
          </a:p>
          <a:p>
            <a:pPr algn="ctr"/>
            <a:endParaRPr lang="en-US" dirty="0">
              <a:ln>
                <a:solidFill>
                  <a:schemeClr val="tx1"/>
                </a:solidFill>
              </a:ln>
            </a:endParaRPr>
          </a:p>
          <a:p>
            <a:pPr algn="ctr"/>
            <a:r>
              <a:rPr lang="en-US" dirty="0">
                <a:ln>
                  <a:solidFill>
                    <a:schemeClr val="tx1"/>
                  </a:solidFill>
                </a:ln>
              </a:rPr>
              <a:t>hojas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2C8F9E1-CBEC-E44F-9406-74D4E75F1B9C}"/>
              </a:ext>
            </a:extLst>
          </p:cNvPr>
          <p:cNvSpPr/>
          <p:nvPr/>
        </p:nvSpPr>
        <p:spPr>
          <a:xfrm>
            <a:off x="1164787" y="7199489"/>
            <a:ext cx="1592109" cy="1427747"/>
          </a:xfrm>
          <a:prstGeom prst="rect">
            <a:avLst/>
          </a:prstGeom>
          <a:solidFill>
            <a:srgbClr val="FFFF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>
                <a:solidFill>
                  <a:schemeClr val="tx1"/>
                </a:solidFill>
              </a:ln>
            </a:endParaRPr>
          </a:p>
          <a:p>
            <a:pPr algn="ctr"/>
            <a:endParaRPr lang="en-US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  <a:p>
            <a:pPr algn="ctr"/>
            <a:endParaRPr lang="en-US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  <a:p>
            <a:pPr algn="ctr"/>
            <a:r>
              <a:rPr lang="en-US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plástico</a:t>
            </a:r>
          </a:p>
        </p:txBody>
      </p:sp>
      <p:pic>
        <p:nvPicPr>
          <p:cNvPr id="13" name="Content Placeholder 6">
            <a:extLst>
              <a:ext uri="{FF2B5EF4-FFF2-40B4-BE49-F238E27FC236}">
                <a16:creationId xmlns:a16="http://schemas.microsoft.com/office/drawing/2014/main" id="{CD4104DF-495E-1C44-A691-7774469CD11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1836" y="5857192"/>
            <a:ext cx="519563" cy="752308"/>
          </a:xfrm>
          <a:prstGeom prst="rect">
            <a:avLst/>
          </a:prstGeom>
        </p:spPr>
      </p:pic>
      <p:pic>
        <p:nvPicPr>
          <p:cNvPr id="14" name="Content Placeholder 5">
            <a:extLst>
              <a:ext uri="{FF2B5EF4-FFF2-40B4-BE49-F238E27FC236}">
                <a16:creationId xmlns:a16="http://schemas.microsoft.com/office/drawing/2014/main" id="{054F404D-137F-E448-A2A4-DD6A1AC0053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06218" y="7339092"/>
            <a:ext cx="849091" cy="663353"/>
          </a:xfrm>
          <a:prstGeom prst="rect">
            <a:avLst/>
          </a:prstGeom>
        </p:spPr>
      </p:pic>
      <p:pic>
        <p:nvPicPr>
          <p:cNvPr id="15" name="Content Placeholder 5">
            <a:extLst>
              <a:ext uri="{FF2B5EF4-FFF2-40B4-BE49-F238E27FC236}">
                <a16:creationId xmlns:a16="http://schemas.microsoft.com/office/drawing/2014/main" id="{A631B293-AF5D-8246-B5BF-8A1936582A2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79195" y="5821690"/>
            <a:ext cx="926088" cy="926088"/>
          </a:xfrm>
          <a:prstGeom prst="rect">
            <a:avLst/>
          </a:prstGeom>
        </p:spPr>
      </p:pic>
      <p:pic>
        <p:nvPicPr>
          <p:cNvPr id="16" name="Content Placeholder 7">
            <a:extLst>
              <a:ext uri="{FF2B5EF4-FFF2-40B4-BE49-F238E27FC236}">
                <a16:creationId xmlns:a16="http://schemas.microsoft.com/office/drawing/2014/main" id="{6D293B5B-83D6-E84C-A5E9-FD70AD71257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31943" y="7241871"/>
            <a:ext cx="857796" cy="857796"/>
          </a:xfrm>
          <a:prstGeom prst="rect">
            <a:avLst/>
          </a:prstGeom>
        </p:spPr>
      </p:pic>
      <p:pic>
        <p:nvPicPr>
          <p:cNvPr id="17" name="Content Placeholder 7">
            <a:extLst>
              <a:ext uri="{FF2B5EF4-FFF2-40B4-BE49-F238E27FC236}">
                <a16:creationId xmlns:a16="http://schemas.microsoft.com/office/drawing/2014/main" id="{A25754A9-12A3-B14D-9D33-DB725F3A1CE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14667" y="5821690"/>
            <a:ext cx="859193" cy="902929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C86B4EE1-6E0C-F148-A325-049787CAB88F}"/>
              </a:ext>
            </a:extLst>
          </p:cNvPr>
          <p:cNvSpPr/>
          <p:nvPr/>
        </p:nvSpPr>
        <p:spPr>
          <a:xfrm>
            <a:off x="4348208" y="7199488"/>
            <a:ext cx="1592109" cy="1427747"/>
          </a:xfrm>
          <a:prstGeom prst="rect">
            <a:avLst/>
          </a:prstGeom>
          <a:solidFill>
            <a:srgbClr val="FFFF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>
                <a:solidFill>
                  <a:schemeClr val="tx1"/>
                </a:solidFill>
              </a:ln>
            </a:endParaRPr>
          </a:p>
          <a:p>
            <a:pPr algn="ctr"/>
            <a:endParaRPr lang="en-US" dirty="0">
              <a:ln>
                <a:solidFill>
                  <a:schemeClr val="tx1"/>
                </a:solidFill>
              </a:ln>
            </a:endParaRPr>
          </a:p>
          <a:p>
            <a:pPr algn="ctr"/>
            <a:endParaRPr lang="en-US" dirty="0">
              <a:ln>
                <a:solidFill>
                  <a:schemeClr val="tx1"/>
                </a:solidFill>
              </a:ln>
            </a:endParaRPr>
          </a:p>
          <a:p>
            <a:pPr algn="ctr"/>
            <a:r>
              <a:rPr lang="en-US" dirty="0">
                <a:ln>
                  <a:solidFill>
                    <a:schemeClr val="tx1"/>
                  </a:solidFill>
                </a:ln>
              </a:rPr>
              <a:t>metal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CEAFF9A6-2135-C447-8CB8-92207188357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935319" y="7306925"/>
            <a:ext cx="418419" cy="727685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08B746D2-ABB1-F746-89A6-F9C166D6B14D}"/>
              </a:ext>
            </a:extLst>
          </p:cNvPr>
          <p:cNvSpPr/>
          <p:nvPr/>
        </p:nvSpPr>
        <p:spPr>
          <a:xfrm>
            <a:off x="1567564" y="85679"/>
            <a:ext cx="372287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El  Medioambiente</a:t>
            </a:r>
            <a:endParaRPr lang="en-US" sz="3600" b="0" u="sng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6C0C579-260E-8047-A5B3-E478C396E4FA}"/>
              </a:ext>
            </a:extLst>
          </p:cNvPr>
          <p:cNvSpPr txBox="1"/>
          <p:nvPr/>
        </p:nvSpPr>
        <p:spPr>
          <a:xfrm>
            <a:off x="155785" y="961844"/>
            <a:ext cx="45276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/>
              <a:t>Sort the materials into recyclable and rubbish.</a:t>
            </a:r>
          </a:p>
        </p:txBody>
      </p: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C075C444-8B72-7F47-B4AB-0E85258C8474}"/>
              </a:ext>
            </a:extLst>
          </p:cNvPr>
          <p:cNvCxnSpPr>
            <a:cxnSpLocks/>
            <a:stCxn id="8" idx="0"/>
          </p:cNvCxnSpPr>
          <p:nvPr/>
        </p:nvCxnSpPr>
        <p:spPr>
          <a:xfrm flipV="1">
            <a:off x="1961107" y="4106781"/>
            <a:ext cx="260292" cy="1664962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90C7CF78-67DF-D045-B837-F09E08CFB26B}"/>
              </a:ext>
            </a:extLst>
          </p:cNvPr>
          <p:cNvCxnSpPr>
            <a:cxnSpLocks/>
          </p:cNvCxnSpPr>
          <p:nvPr/>
        </p:nvCxnSpPr>
        <p:spPr>
          <a:xfrm flipV="1">
            <a:off x="5160297" y="4166819"/>
            <a:ext cx="260292" cy="1664962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A95A6B81-011F-3F46-8CC4-017F81EFB458}"/>
              </a:ext>
            </a:extLst>
          </p:cNvPr>
          <p:cNvCxnSpPr>
            <a:cxnSpLocks/>
          </p:cNvCxnSpPr>
          <p:nvPr/>
        </p:nvCxnSpPr>
        <p:spPr>
          <a:xfrm flipV="1">
            <a:off x="3508678" y="4259181"/>
            <a:ext cx="1426641" cy="1598011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718A065D-EC8D-5146-9604-815502A2D840}"/>
              </a:ext>
            </a:extLst>
          </p:cNvPr>
          <p:cNvCxnSpPr>
            <a:cxnSpLocks/>
          </p:cNvCxnSpPr>
          <p:nvPr/>
        </p:nvCxnSpPr>
        <p:spPr>
          <a:xfrm flipV="1">
            <a:off x="2018966" y="4644267"/>
            <a:ext cx="2898696" cy="262292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5B1BE1FB-3F08-FB43-AC86-D127D0441883}"/>
              </a:ext>
            </a:extLst>
          </p:cNvPr>
          <p:cNvCxnSpPr>
            <a:cxnSpLocks/>
          </p:cNvCxnSpPr>
          <p:nvPr/>
        </p:nvCxnSpPr>
        <p:spPr>
          <a:xfrm flipH="1" flipV="1">
            <a:off x="2606143" y="4126684"/>
            <a:ext cx="822860" cy="3168387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7A9BD849-B492-704E-B5D0-89C6A114E92D}"/>
              </a:ext>
            </a:extLst>
          </p:cNvPr>
          <p:cNvCxnSpPr>
            <a:cxnSpLocks/>
            <a:stCxn id="18" idx="0"/>
          </p:cNvCxnSpPr>
          <p:nvPr/>
        </p:nvCxnSpPr>
        <p:spPr>
          <a:xfrm flipV="1">
            <a:off x="5144263" y="4480722"/>
            <a:ext cx="500064" cy="2718766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216504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18A0AD5-B06A-E243-A231-B5136A49B6A4}"/>
              </a:ext>
            </a:extLst>
          </p:cNvPr>
          <p:cNvSpPr txBox="1"/>
          <p:nvPr/>
        </p:nvSpPr>
        <p:spPr>
          <a:xfrm>
            <a:off x="2435327" y="2921093"/>
            <a:ext cx="16714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/>
              <a:t>Inglés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DFF71EA-5E3F-9A4A-B584-B0B11376FBEA}"/>
              </a:ext>
            </a:extLst>
          </p:cNvPr>
          <p:cNvSpPr txBox="1"/>
          <p:nvPr/>
        </p:nvSpPr>
        <p:spPr>
          <a:xfrm>
            <a:off x="2448783" y="5366027"/>
            <a:ext cx="192921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/>
              <a:t>Educación Física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8F2B07B-F178-064F-AAA8-59FAAB1339FB}"/>
              </a:ext>
            </a:extLst>
          </p:cNvPr>
          <p:cNvSpPr txBox="1"/>
          <p:nvPr/>
        </p:nvSpPr>
        <p:spPr>
          <a:xfrm>
            <a:off x="74755" y="8354744"/>
            <a:ext cx="16714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/>
              <a:t>Ciencias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D73775A-9925-1B45-9D67-5DF2893525E2}"/>
              </a:ext>
            </a:extLst>
          </p:cNvPr>
          <p:cNvSpPr txBox="1"/>
          <p:nvPr/>
        </p:nvSpPr>
        <p:spPr>
          <a:xfrm>
            <a:off x="1746253" y="8395597"/>
            <a:ext cx="16714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/>
              <a:t>Historia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AED4314-55AF-B242-9897-65D42D5FBAF0}"/>
              </a:ext>
            </a:extLst>
          </p:cNvPr>
          <p:cNvSpPr txBox="1"/>
          <p:nvPr/>
        </p:nvSpPr>
        <p:spPr>
          <a:xfrm>
            <a:off x="158285" y="2921093"/>
            <a:ext cx="22005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/>
              <a:t>Matemáticas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1DA5939-050A-D34D-98D8-1A499F819B95}"/>
              </a:ext>
            </a:extLst>
          </p:cNvPr>
          <p:cNvSpPr txBox="1"/>
          <p:nvPr/>
        </p:nvSpPr>
        <p:spPr>
          <a:xfrm>
            <a:off x="4861837" y="2921093"/>
            <a:ext cx="16714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/>
              <a:t>Español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E2B1455-6503-5140-AB93-3DEEB3A06C52}"/>
              </a:ext>
            </a:extLst>
          </p:cNvPr>
          <p:cNvSpPr txBox="1"/>
          <p:nvPr/>
        </p:nvSpPr>
        <p:spPr>
          <a:xfrm>
            <a:off x="4903307" y="5319860"/>
            <a:ext cx="16714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/>
              <a:t>Geografía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1D1EF81-7E6E-A647-B512-CC945573E02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018" t="26297" r="22131" b="22056"/>
          <a:stretch/>
        </p:blipFill>
        <p:spPr>
          <a:xfrm>
            <a:off x="220165" y="6969061"/>
            <a:ext cx="1380679" cy="123260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5AB1BFB-A963-004A-8144-3A7570C4C01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4863" y="1644753"/>
            <a:ext cx="1474763" cy="98163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F84E73B-F553-8E47-A3DE-435A31F1899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9502" y="3999283"/>
            <a:ext cx="1244331" cy="124433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9B1FF00-60C0-634D-B803-C6E44FA1C1E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8127" y="6957336"/>
            <a:ext cx="1137397" cy="124433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139FD5D-1A8A-EF4C-8E73-08549FD85A0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5540" y="6533144"/>
            <a:ext cx="1287891" cy="166852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980CAAA-B4E9-C846-8368-B37E58E44466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1084"/>
          <a:stretch/>
        </p:blipFill>
        <p:spPr>
          <a:xfrm>
            <a:off x="5000221" y="6947635"/>
            <a:ext cx="1477670" cy="125403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3FBF0A7-E0F6-4346-AC77-3D8A9323DB5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235" y="1382060"/>
            <a:ext cx="851590" cy="124433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0B50718D-C469-9E44-9DDC-CAD8AE04DE8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235" y="4120609"/>
            <a:ext cx="1203892" cy="112300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F5702162-0B43-BB43-808B-72BF490883B9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4663" y="1850375"/>
            <a:ext cx="1165847" cy="77601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2AA87A83-A072-2440-9F92-2948F46E9BD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5184" y="3999283"/>
            <a:ext cx="1301262" cy="1244331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63EA8320-AAC4-C847-8479-B02CA7100EDC}"/>
              </a:ext>
            </a:extLst>
          </p:cNvPr>
          <p:cNvSpPr txBox="1"/>
          <p:nvPr/>
        </p:nvSpPr>
        <p:spPr>
          <a:xfrm>
            <a:off x="3271076" y="8422482"/>
            <a:ext cx="19895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/>
              <a:t>Informática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0DA04CA-1E65-1041-9B5D-AC75058BCC55}"/>
              </a:ext>
            </a:extLst>
          </p:cNvPr>
          <p:cNvSpPr txBox="1"/>
          <p:nvPr/>
        </p:nvSpPr>
        <p:spPr>
          <a:xfrm>
            <a:off x="254042" y="5319860"/>
            <a:ext cx="16714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/>
              <a:t>Arte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651B90C-D04A-2D49-B938-4984B56C78C6}"/>
              </a:ext>
            </a:extLst>
          </p:cNvPr>
          <p:cNvSpPr txBox="1"/>
          <p:nvPr/>
        </p:nvSpPr>
        <p:spPr>
          <a:xfrm>
            <a:off x="5089249" y="8429425"/>
            <a:ext cx="16714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/>
              <a:t>Música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011D3582-7B21-EE49-A862-560D5C54B82F}"/>
              </a:ext>
            </a:extLst>
          </p:cNvPr>
          <p:cNvSpPr/>
          <p:nvPr/>
        </p:nvSpPr>
        <p:spPr>
          <a:xfrm>
            <a:off x="1896054" y="85679"/>
            <a:ext cx="306590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u="sng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Las Asignaturas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ED4D9ED7-985C-F940-B9E4-E3256C887BF2}"/>
              </a:ext>
            </a:extLst>
          </p:cNvPr>
          <p:cNvSpPr txBox="1"/>
          <p:nvPr/>
        </p:nvSpPr>
        <p:spPr>
          <a:xfrm>
            <a:off x="155785" y="961844"/>
            <a:ext cx="64655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/>
              <a:t>Fill in the missing letters to complete the school subjects in Spanish.</a:t>
            </a:r>
          </a:p>
        </p:txBody>
      </p:sp>
    </p:spTree>
    <p:extLst>
      <p:ext uri="{BB962C8B-B14F-4D97-AF65-F5344CB8AC3E}">
        <p14:creationId xmlns:p14="http://schemas.microsoft.com/office/powerpoint/2010/main" val="36496846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The Spanish Classroom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7012" y="865766"/>
            <a:ext cx="4023977" cy="292435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85192" y="5020272"/>
            <a:ext cx="528761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/>
              <a:t>If you have any </a:t>
            </a:r>
            <a:r>
              <a:rPr lang="en-US" sz="1400" b="1" dirty="0"/>
              <a:t>feedback or resource requests</a:t>
            </a:r>
            <a:r>
              <a:rPr lang="en-US" sz="1400" dirty="0"/>
              <a:t>, please contact me at: </a:t>
            </a:r>
            <a:r>
              <a:rPr lang="en-US" sz="1400" dirty="0">
                <a:hlinkClick r:id="rId3"/>
              </a:rPr>
              <a:t>theprimaryspanishclassroom@gmail.com</a:t>
            </a:r>
            <a:endParaRPr lang="en-US" sz="1400" dirty="0"/>
          </a:p>
          <a:p>
            <a:pPr algn="ctr"/>
            <a:endParaRPr lang="en-US" sz="1400" dirty="0"/>
          </a:p>
          <a:p>
            <a:pPr algn="ctr"/>
            <a:r>
              <a:rPr lang="en-US" sz="1400" dirty="0"/>
              <a:t>To find more Spanish resources, please visit my </a:t>
            </a:r>
            <a:r>
              <a:rPr lang="en-US" sz="1400" b="1" dirty="0"/>
              <a:t>TES shop</a:t>
            </a:r>
            <a:r>
              <a:rPr lang="en-US" sz="1400" dirty="0"/>
              <a:t>:</a:t>
            </a:r>
            <a:endParaRPr lang="en-US" sz="1050" dirty="0"/>
          </a:p>
          <a:p>
            <a:pPr algn="ctr"/>
            <a:r>
              <a:rPr lang="en-US" sz="1400" dirty="0">
                <a:hlinkClick r:id="rId4"/>
              </a:rPr>
              <a:t>https://www.tes.com/teaching-resources/shop/TheSpanishClassroom</a:t>
            </a:r>
            <a:endParaRPr lang="en-US" sz="1400" dirty="0"/>
          </a:p>
          <a:p>
            <a:pPr algn="ctr"/>
            <a:endParaRPr lang="en-US" sz="1400" dirty="0"/>
          </a:p>
          <a:p>
            <a:pPr algn="ctr"/>
            <a:r>
              <a:rPr lang="en-US" sz="1400" dirty="0"/>
              <a:t>Or my </a:t>
            </a:r>
            <a:r>
              <a:rPr lang="en-US" sz="1400" b="1" dirty="0"/>
              <a:t>website</a:t>
            </a:r>
            <a:r>
              <a:rPr lang="en-US" sz="1400" dirty="0"/>
              <a:t>:</a:t>
            </a:r>
          </a:p>
          <a:p>
            <a:pPr algn="ctr"/>
            <a:r>
              <a:rPr lang="en-US" sz="1400" dirty="0">
                <a:hlinkClick r:id="rId5"/>
              </a:rPr>
              <a:t>www.thespanishclassroom.co.uk</a:t>
            </a:r>
            <a:endParaRPr lang="en-US" sz="1400"/>
          </a:p>
          <a:p>
            <a:pPr algn="ctr"/>
            <a:endParaRPr lang="en-US" sz="1400" dirty="0"/>
          </a:p>
          <a:p>
            <a:pPr algn="ctr"/>
            <a:r>
              <a:rPr lang="en-US" sz="1400" dirty="0"/>
              <a:t>You can also find ideas and inspiration for Spanish teaching on my </a:t>
            </a:r>
            <a:r>
              <a:rPr lang="en-US" sz="1400" b="1" dirty="0"/>
              <a:t>Instagram account</a:t>
            </a:r>
            <a:r>
              <a:rPr lang="en-US" sz="1400" dirty="0"/>
              <a:t>:</a:t>
            </a:r>
          </a:p>
          <a:p>
            <a:pPr algn="ctr"/>
            <a:r>
              <a:rPr lang="en-US" sz="1400" dirty="0">
                <a:solidFill>
                  <a:schemeClr val="accent1"/>
                </a:solidFill>
                <a:hlinkClick r:id="rId6"/>
              </a:rPr>
              <a:t>https://www.instagram.com/primaryspanishclassroom/</a:t>
            </a:r>
            <a:endParaRPr lang="en-US" sz="1400" dirty="0">
              <a:solidFill>
                <a:schemeClr val="accent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501775" y="4134931"/>
            <a:ext cx="385445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/>
              <a:t>Thank you for downloading my resource!</a:t>
            </a:r>
          </a:p>
        </p:txBody>
      </p:sp>
    </p:spTree>
    <p:extLst>
      <p:ext uri="{BB962C8B-B14F-4D97-AF65-F5344CB8AC3E}">
        <p14:creationId xmlns:p14="http://schemas.microsoft.com/office/powerpoint/2010/main" val="3717945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2056</TotalTime>
  <Words>560</Words>
  <Application>Microsoft Macintosh PowerPoint</Application>
  <PresentationFormat>A4 Paper (210x297 mm)</PresentationFormat>
  <Paragraphs>236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Microsoft Office User</cp:lastModifiedBy>
  <cp:revision>43</cp:revision>
  <dcterms:created xsi:type="dcterms:W3CDTF">2020-03-16T16:47:28Z</dcterms:created>
  <dcterms:modified xsi:type="dcterms:W3CDTF">2020-03-29T19:17:56Z</dcterms:modified>
</cp:coreProperties>
</file>