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7" r:id="rId2"/>
    <p:sldId id="275" r:id="rId3"/>
    <p:sldId id="276" r:id="rId4"/>
    <p:sldId id="264" r:id="rId5"/>
    <p:sldId id="263" r:id="rId6"/>
    <p:sldId id="282" r:id="rId7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49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7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16" d="100"/>
          <a:sy n="116" d="100"/>
        </p:scale>
        <p:origin x="238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D2BD78-1A28-4013-A7C8-9A82D09323ED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DCB5B8-6CD3-45AD-A255-B6801F0EC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8392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B55D6-AF2F-4FBE-8F03-7346CF81B4E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E2111-3506-400D-B852-452EA11D7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087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B55D6-AF2F-4FBE-8F03-7346CF81B4E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E2111-3506-400D-B852-452EA11D7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959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B55D6-AF2F-4FBE-8F03-7346CF81B4E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E2111-3506-400D-B852-452EA11D7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032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B55D6-AF2F-4FBE-8F03-7346CF81B4E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E2111-3506-400D-B852-452EA11D7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753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B55D6-AF2F-4FBE-8F03-7346CF81B4E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E2111-3506-400D-B852-452EA11D7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663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B55D6-AF2F-4FBE-8F03-7346CF81B4E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E2111-3506-400D-B852-452EA11D7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204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B55D6-AF2F-4FBE-8F03-7346CF81B4E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E2111-3506-400D-B852-452EA11D7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720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B55D6-AF2F-4FBE-8F03-7346CF81B4E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E2111-3506-400D-B852-452EA11D7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765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B55D6-AF2F-4FBE-8F03-7346CF81B4E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E2111-3506-400D-B852-452EA11D7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122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B55D6-AF2F-4FBE-8F03-7346CF81B4E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E2111-3506-400D-B852-452EA11D7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60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B55D6-AF2F-4FBE-8F03-7346CF81B4E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E2111-3506-400D-B852-452EA11D7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182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B55D6-AF2F-4FBE-8F03-7346CF81B4E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E2111-3506-400D-B852-452EA11D7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900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3932" y="1595449"/>
            <a:ext cx="8361129" cy="4131479"/>
          </a:xfrm>
        </p:spPr>
        <p:txBody>
          <a:bodyPr>
            <a:noAutofit/>
          </a:bodyPr>
          <a:lstStyle/>
          <a:p>
            <a:pPr algn="l"/>
            <a:r>
              <a:rPr lang="en-GB" sz="4800" b="1" dirty="0">
                <a:solidFill>
                  <a:schemeClr val="tx2"/>
                </a:solidFill>
                <a:latin typeface="Comic Sans MS" panose="030F0702030302020204" pitchFamily="66" charset="0"/>
              </a:rPr>
              <a:t>Welcome to Year 4</a:t>
            </a:r>
            <a:br>
              <a:rPr lang="en-GB" sz="3000" b="1" dirty="0">
                <a:solidFill>
                  <a:schemeClr val="tx2"/>
                </a:solidFill>
              </a:rPr>
            </a:br>
            <a:br>
              <a:rPr lang="en-GB" sz="3000" b="1" dirty="0">
                <a:solidFill>
                  <a:schemeClr val="tx2"/>
                </a:solidFill>
              </a:rPr>
            </a:br>
            <a:r>
              <a:rPr lang="en-GB" sz="3000" b="1" u="sng" dirty="0">
                <a:latin typeface="Comic Sans MS" panose="030F0702030302020204" pitchFamily="66" charset="0"/>
              </a:rPr>
              <a:t>St. Martin de Porres</a:t>
            </a:r>
            <a:r>
              <a:rPr lang="en-GB" sz="3000" b="1" dirty="0">
                <a:latin typeface="Comic Sans MS" panose="030F0702030302020204" pitchFamily="66" charset="0"/>
              </a:rPr>
              <a:t>	     	</a:t>
            </a:r>
            <a:br>
              <a:rPr lang="en-GB" sz="3000" b="1" dirty="0">
                <a:latin typeface="Comic Sans MS" panose="030F0702030302020204" pitchFamily="66" charset="0"/>
              </a:rPr>
            </a:br>
            <a:r>
              <a:rPr lang="en-GB" sz="3000" dirty="0">
                <a:latin typeface="Comic Sans MS" panose="030F0702030302020204" pitchFamily="66" charset="0"/>
              </a:rPr>
              <a:t>Mr Cameron</a:t>
            </a:r>
            <a:br>
              <a:rPr lang="en-GB" sz="3000" dirty="0">
                <a:latin typeface="Comic Sans MS" panose="030F0702030302020204" pitchFamily="66" charset="0"/>
              </a:rPr>
            </a:br>
            <a:r>
              <a:rPr lang="en-GB" sz="3000" dirty="0">
                <a:latin typeface="Comic Sans MS" panose="030F0702030302020204" pitchFamily="66" charset="0"/>
              </a:rPr>
              <a:t>Mrs </a:t>
            </a:r>
            <a:r>
              <a:rPr lang="en-GB" sz="3000" dirty="0" err="1">
                <a:latin typeface="Comic Sans MS" panose="030F0702030302020204" pitchFamily="66" charset="0"/>
              </a:rPr>
              <a:t>Britto</a:t>
            </a:r>
            <a:r>
              <a:rPr lang="en-GB" sz="3000" dirty="0">
                <a:latin typeface="Comic Sans MS" panose="030F0702030302020204" pitchFamily="66" charset="0"/>
              </a:rPr>
              <a:t> (TA) Mrs </a:t>
            </a:r>
            <a:r>
              <a:rPr lang="en-GB" sz="3000" dirty="0" err="1">
                <a:latin typeface="Comic Sans MS" panose="030F0702030302020204" pitchFamily="66" charset="0"/>
              </a:rPr>
              <a:t>Mbala</a:t>
            </a:r>
            <a:r>
              <a:rPr lang="en-GB" sz="3000" dirty="0">
                <a:latin typeface="Comic Sans MS" panose="030F0702030302020204" pitchFamily="66" charset="0"/>
              </a:rPr>
              <a:t> (1:1)</a:t>
            </a:r>
            <a:br>
              <a:rPr lang="en-GB" sz="3000" dirty="0">
                <a:latin typeface="Comic Sans MS" panose="030F0702030302020204" pitchFamily="66" charset="0"/>
              </a:rPr>
            </a:br>
            <a:r>
              <a:rPr lang="en-GB" sz="3000" dirty="0">
                <a:latin typeface="Comic Sans MS" panose="030F0702030302020204" pitchFamily="66" charset="0"/>
              </a:rPr>
              <a:t>	</a:t>
            </a:r>
            <a:br>
              <a:rPr lang="en-GB" sz="3000" dirty="0">
                <a:latin typeface="Comic Sans MS" panose="030F0702030302020204" pitchFamily="66" charset="0"/>
              </a:rPr>
            </a:br>
            <a:br>
              <a:rPr lang="en-GB" sz="3000" dirty="0">
                <a:latin typeface="Comic Sans MS" panose="030F0702030302020204" pitchFamily="66" charset="0"/>
              </a:rPr>
            </a:br>
            <a:r>
              <a:rPr lang="en-GB" sz="3000" b="1" u="sng" dirty="0">
                <a:latin typeface="Comic Sans MS" panose="030F0702030302020204" pitchFamily="66" charset="0"/>
              </a:rPr>
              <a:t>St. Catherine</a:t>
            </a:r>
            <a:br>
              <a:rPr lang="en-GB" sz="3000" u="sng" dirty="0">
                <a:latin typeface="Comic Sans MS" panose="030F0702030302020204" pitchFamily="66" charset="0"/>
              </a:rPr>
            </a:br>
            <a:r>
              <a:rPr lang="en-GB" sz="3000" dirty="0">
                <a:latin typeface="Comic Sans MS" panose="030F0702030302020204" pitchFamily="66" charset="0"/>
              </a:rPr>
              <a:t>Miss Dench</a:t>
            </a:r>
            <a:br>
              <a:rPr lang="en-GB" sz="3000" dirty="0">
                <a:latin typeface="Comic Sans MS" panose="030F0702030302020204" pitchFamily="66" charset="0"/>
              </a:rPr>
            </a:br>
            <a:r>
              <a:rPr lang="en-GB" sz="3000" dirty="0">
                <a:latin typeface="Comic Sans MS" panose="030F0702030302020204" pitchFamily="66" charset="0"/>
              </a:rPr>
              <a:t>Mrs Stewart (TA), Miss Addo/Mr Brady (1:1)</a:t>
            </a:r>
            <a:br>
              <a:rPr lang="en-GB" sz="3000" dirty="0">
                <a:latin typeface="Comic Sans MS" panose="030F0702030302020204" pitchFamily="66" charset="0"/>
              </a:rPr>
            </a:br>
            <a:endParaRPr lang="en-GB" sz="30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://www.stchadsprimaryschool.com/userimages/School%20Badge%20Colour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9610" y="132715"/>
            <a:ext cx="1261073" cy="13883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Picture 5" descr="Our Patron - St Martin De Porres | The Leech Clinic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" t="1103" r="2660" b="2651"/>
          <a:stretch/>
        </p:blipFill>
        <p:spPr bwMode="auto">
          <a:xfrm>
            <a:off x="8695112" y="1258215"/>
            <a:ext cx="1828799" cy="240297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0"/>
          <a:stretch/>
        </p:blipFill>
        <p:spPr bwMode="auto">
          <a:xfrm>
            <a:off x="8695113" y="4193202"/>
            <a:ext cx="1828799" cy="24029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90333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318" y="1129588"/>
            <a:ext cx="5998482" cy="4498862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277" y="199512"/>
            <a:ext cx="4408344" cy="647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365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636" y="1"/>
            <a:ext cx="113385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7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99062" y="1784143"/>
            <a:ext cx="9144000" cy="4855780"/>
          </a:xfrm>
        </p:spPr>
        <p:txBody>
          <a:bodyPr>
            <a:normAutofit fontScale="90000"/>
          </a:bodyPr>
          <a:lstStyle/>
          <a:p>
            <a:pPr algn="l"/>
            <a:br>
              <a:rPr lang="en-GB" sz="5300" b="1" dirty="0">
                <a:solidFill>
                  <a:schemeClr val="tx2"/>
                </a:solidFill>
              </a:rPr>
            </a:br>
            <a:br>
              <a:rPr lang="en-GB" sz="5300" b="1" dirty="0">
                <a:solidFill>
                  <a:schemeClr val="tx2"/>
                </a:solidFill>
              </a:rPr>
            </a:br>
            <a:br>
              <a:rPr lang="en-GB" sz="5300" b="1" dirty="0">
                <a:solidFill>
                  <a:schemeClr val="tx2"/>
                </a:solidFill>
              </a:rPr>
            </a:br>
            <a:br>
              <a:rPr lang="en-GB" sz="5300" b="1" dirty="0">
                <a:solidFill>
                  <a:schemeClr val="tx2"/>
                </a:solidFill>
              </a:rPr>
            </a:br>
            <a:br>
              <a:rPr lang="en-GB" sz="5300" b="1" dirty="0">
                <a:solidFill>
                  <a:schemeClr val="tx2"/>
                </a:solidFill>
              </a:rPr>
            </a:br>
            <a:br>
              <a:rPr lang="en-GB" sz="5300" b="1" dirty="0">
                <a:solidFill>
                  <a:schemeClr val="tx2"/>
                </a:solidFill>
              </a:rPr>
            </a:br>
            <a:br>
              <a:rPr lang="en-GB" sz="5300" b="1" dirty="0">
                <a:solidFill>
                  <a:schemeClr val="tx2"/>
                </a:solidFill>
              </a:rPr>
            </a:br>
            <a:endParaRPr lang="en-GB" sz="7200" b="1" dirty="0">
              <a:solidFill>
                <a:schemeClr val="tx2"/>
              </a:solidFill>
            </a:endParaRPr>
          </a:p>
        </p:txBody>
      </p:sp>
      <p:pic>
        <p:nvPicPr>
          <p:cNvPr id="1026" name="Picture 2" descr="http://www.stchadsprimaryschool.com/userimages/School%20Badge%20Colour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669" y="0"/>
            <a:ext cx="1860331" cy="20480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24692" y="2657761"/>
            <a:ext cx="113932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Both classes will have outdoor PE on </a:t>
            </a:r>
            <a:r>
              <a:rPr lang="en-GB" sz="2800" b="1" u="sng" dirty="0">
                <a:latin typeface="Comic Sans MS" panose="030F0702030302020204" pitchFamily="66" charset="0"/>
              </a:rPr>
              <a:t>Wednesday afternoon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Both classes will begin having their second PE lesson on </a:t>
            </a:r>
            <a:r>
              <a:rPr lang="en-GB" sz="2800" b="1" u="sng" dirty="0">
                <a:latin typeface="Comic Sans MS" panose="030F0702030302020204" pitchFamily="66" charset="0"/>
              </a:rPr>
              <a:t>Thursday 26</a:t>
            </a:r>
            <a:r>
              <a:rPr lang="en-GB" sz="2800" b="1" u="sng" baseline="30000" dirty="0">
                <a:latin typeface="Comic Sans MS" panose="030F0702030302020204" pitchFamily="66" charset="0"/>
              </a:rPr>
              <a:t>th</a:t>
            </a:r>
            <a:r>
              <a:rPr lang="en-GB" sz="2800" b="1" u="sng" dirty="0">
                <a:latin typeface="Comic Sans MS" panose="030F0702030302020204" pitchFamily="66" charset="0"/>
              </a:rPr>
              <a:t> September</a:t>
            </a:r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Please make sure your child wears the correct PE kit each week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Yellow t-shirt, black tracksuit, sweatshirt, trainers or plimsolls (outdoor PE)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Yellow t-shirt, black shorts and plimsolls (indoor PE)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Everything must be clearly labelled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46396" y="847766"/>
            <a:ext cx="47138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u="sng" dirty="0">
                <a:latin typeface="Comic Sans MS" panose="030F0702030302020204" pitchFamily="66" charset="0"/>
              </a:rPr>
              <a:t>PE</a:t>
            </a:r>
            <a:endParaRPr lang="en-GB" sz="3200" b="1" u="sng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http://www.fakenham-inf.norfolk.sch.uk/wp-content/uploads/2014/05/Kije9n9y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543"/>
            <a:ext cx="2871404" cy="23928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298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91594" y="552011"/>
            <a:ext cx="4734252" cy="944072"/>
          </a:xfrm>
        </p:spPr>
        <p:txBody>
          <a:bodyPr>
            <a:noAutofit/>
          </a:bodyPr>
          <a:lstStyle/>
          <a:p>
            <a:pPr algn="l"/>
            <a:r>
              <a:rPr lang="en-GB" sz="7200" b="1" dirty="0">
                <a:latin typeface="Comic Sans MS" panose="030F0702030302020204" pitchFamily="66" charset="0"/>
              </a:rPr>
              <a:t>Homework</a:t>
            </a:r>
          </a:p>
        </p:txBody>
      </p:sp>
      <p:pic>
        <p:nvPicPr>
          <p:cNvPr id="1026" name="Picture 2" descr="http://www.stchadsprimaryschool.com/userimages/School%20Badge%20Colour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669" y="0"/>
            <a:ext cx="1860331" cy="20480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144110" y="540353"/>
            <a:ext cx="8066690" cy="130279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7200" b="1" dirty="0">
              <a:solidFill>
                <a:schemeClr val="tx2"/>
              </a:solidFill>
            </a:endParaRPr>
          </a:p>
        </p:txBody>
      </p:sp>
      <p:pic>
        <p:nvPicPr>
          <p:cNvPr id="4098" name="Picture 2" descr="http://1.bp.blogspot.com/-et1BO2Yqyvk/VA5oDy84KqI/AAAAAAAADcI/u0AFCbNM_gA/s1600/20140901185050-Diary_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72315" cy="2272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2163" y="2518280"/>
            <a:ext cx="1140050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Monday – English (due Thursday)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Wednesday – spellings (due following Wednesday)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Friday – Maths (due Monday)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Spelling test and Rainbow test takes place on a Wednesday.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Regular practice of times tables up to 12 x 12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Please ensure your child reads for at least 20 minutes a day and reading records are kept up to date.</a:t>
            </a:r>
          </a:p>
        </p:txBody>
      </p:sp>
    </p:spTree>
    <p:extLst>
      <p:ext uri="{BB962C8B-B14F-4D97-AF65-F5344CB8AC3E}">
        <p14:creationId xmlns:p14="http://schemas.microsoft.com/office/powerpoint/2010/main" val="2833108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9505" y="552011"/>
            <a:ext cx="9667702" cy="944072"/>
          </a:xfrm>
        </p:spPr>
        <p:txBody>
          <a:bodyPr>
            <a:noAutofit/>
          </a:bodyPr>
          <a:lstStyle/>
          <a:p>
            <a:pPr algn="l"/>
            <a:r>
              <a:rPr lang="en-GB" sz="4400" b="1" dirty="0">
                <a:latin typeface="Comic Sans MS" panose="030F0702030302020204" pitchFamily="66" charset="0"/>
              </a:rPr>
              <a:t>Multiplication Tables Check (MTC)</a:t>
            </a:r>
          </a:p>
        </p:txBody>
      </p:sp>
      <p:pic>
        <p:nvPicPr>
          <p:cNvPr id="1026" name="Picture 2" descr="http://www.stchadsprimaryschool.com/userimages/School%20Badge%20Colour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669" y="0"/>
            <a:ext cx="1860331" cy="20480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144110" y="540353"/>
            <a:ext cx="8066690" cy="130279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7200" b="1" dirty="0">
              <a:solidFill>
                <a:schemeClr val="tx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2163" y="2518280"/>
            <a:ext cx="11400503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The MTC determines if Year 4 children can fluently recall their multiplication tables.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Monday 3</a:t>
            </a:r>
            <a:r>
              <a:rPr lang="en-GB" sz="3000" baseline="30000" dirty="0">
                <a:latin typeface="Comic Sans MS" panose="030F0702030302020204" pitchFamily="66" charset="0"/>
              </a:rPr>
              <a:t>rd</a:t>
            </a:r>
            <a:r>
              <a:rPr lang="en-GB" sz="3000" dirty="0">
                <a:latin typeface="Comic Sans MS" panose="030F0702030302020204" pitchFamily="66" charset="0"/>
              </a:rPr>
              <a:t> June and Friday 14</a:t>
            </a:r>
            <a:r>
              <a:rPr lang="en-GB" sz="3000" baseline="30000" dirty="0">
                <a:latin typeface="Comic Sans MS" panose="030F0702030302020204" pitchFamily="66" charset="0"/>
              </a:rPr>
              <a:t>th</a:t>
            </a:r>
            <a:r>
              <a:rPr lang="en-GB" sz="3000" dirty="0">
                <a:latin typeface="Comic Sans MS" panose="030F0702030302020204" pitchFamily="66" charset="0"/>
              </a:rPr>
              <a:t> June.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0625" y="3824374"/>
            <a:ext cx="2800350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404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1136</TotalTime>
  <Words>219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Welcome to Year 4  St. Martin de Porres        Mr Cameron Mrs Britto (TA) Mrs Mbala (1:1)    St. Catherine Miss Dench Mrs Stewart (TA), Miss Addo/Mr Brady (1:1) </vt:lpstr>
      <vt:lpstr>PowerPoint Presentation</vt:lpstr>
      <vt:lpstr>PowerPoint Presentation</vt:lpstr>
      <vt:lpstr>       </vt:lpstr>
      <vt:lpstr>Homework</vt:lpstr>
      <vt:lpstr>Multiplication Tables Check (MTC)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Sinead</dc:creator>
  <cp:lastModifiedBy>Susan Dench</cp:lastModifiedBy>
  <cp:revision>53</cp:revision>
  <dcterms:created xsi:type="dcterms:W3CDTF">2014-09-16T19:56:00Z</dcterms:created>
  <dcterms:modified xsi:type="dcterms:W3CDTF">2024-09-18T17:15:37Z</dcterms:modified>
</cp:coreProperties>
</file>