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72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20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1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72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70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061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359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295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590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56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713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C6D33-52CD-4E54-861D-4C8FAEF52310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F0D2A-E8C7-4303-80B1-C2CFBC26CD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3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Friday 10</a:t>
            </a:r>
            <a:r>
              <a:rPr lang="en-GB" b="1" baseline="30000" dirty="0" smtClean="0"/>
              <a:t>th</a:t>
            </a:r>
            <a:r>
              <a:rPr lang="en-GB" b="1" dirty="0" smtClean="0"/>
              <a:t> July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5400" dirty="0" smtClean="0"/>
              <a:t>Today is time to go over some more problems from the Autumn Term.</a:t>
            </a:r>
          </a:p>
          <a:p>
            <a:pPr marL="0" indent="0">
              <a:buNone/>
            </a:pPr>
            <a:r>
              <a:rPr lang="en-GB" sz="5400" dirty="0" smtClean="0"/>
              <a:t>Do you remember the </a:t>
            </a:r>
            <a:r>
              <a:rPr lang="en-GB" sz="5400" dirty="0" err="1" smtClean="0"/>
              <a:t>Deca</a:t>
            </a:r>
            <a:r>
              <a:rPr lang="en-GB" sz="5400" dirty="0" smtClean="0"/>
              <a:t> Tree problem? </a:t>
            </a:r>
          </a:p>
          <a:p>
            <a:pPr marL="0" indent="0">
              <a:buNone/>
            </a:pPr>
            <a:r>
              <a:rPr lang="en-GB" sz="5400" dirty="0" smtClean="0"/>
              <a:t>This problem will test your skills of multiplying by 10 and 100. 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428765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96" y="368300"/>
            <a:ext cx="657225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59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0980" y="365125"/>
            <a:ext cx="4235851" cy="36582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967" y="952024"/>
            <a:ext cx="4877579" cy="339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30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859" y="229582"/>
            <a:ext cx="9470406" cy="63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429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Friday 10th July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Tomsky</dc:creator>
  <cp:lastModifiedBy>Sharon Davern</cp:lastModifiedBy>
  <cp:revision>2</cp:revision>
  <dcterms:created xsi:type="dcterms:W3CDTF">2020-07-06T08:42:15Z</dcterms:created>
  <dcterms:modified xsi:type="dcterms:W3CDTF">2020-07-06T09:22:42Z</dcterms:modified>
</cp:coreProperties>
</file>