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Masters/slideMaster2.xml" ContentType="application/vnd.openxmlformats-officedocument.presentationml.slideMaster+xml"/>
  <Override PartName="/ppt/slideMasters/slideMaster3.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theme/theme2.xml" ContentType="application/vnd.openxmlformats-officedocument.theme+xml"/>
  <Override PartName="/ppt/slideLayouts/slideLayout18.xml" ContentType="application/vnd.openxmlformats-officedocument.presentationml.slideLayout+xml"/>
  <Override PartName="/ppt/slideLayouts/slideLayout19.xml" ContentType="application/vnd.openxmlformats-officedocument.presentationml.slideLayout+xml"/>
  <Override PartName="/ppt/slideLayouts/slideLayout20.xml" ContentType="application/vnd.openxmlformats-officedocument.presentationml.slideLayout+xml"/>
  <Override PartName="/ppt/slideLayouts/slideLayout21.xml" ContentType="application/vnd.openxmlformats-officedocument.presentationml.slideLayout+xml"/>
  <Override PartName="/ppt/slideLayouts/slideLayout22.xml" ContentType="application/vnd.openxmlformats-officedocument.presentationml.slideLayout+xml"/>
  <Override PartName="/ppt/theme/theme3.xml" ContentType="application/vnd.openxmlformats-officedocument.theme+xml"/>
  <Override PartName="/ppt/theme/theme4.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 id="2147483660" r:id="rId2"/>
    <p:sldMasterId id="2147483666" r:id="rId3"/>
  </p:sldMasterIdLst>
  <p:notesMasterIdLst>
    <p:notesMasterId r:id="rId25"/>
  </p:notesMasterIdLst>
  <p:sldIdLst>
    <p:sldId id="290" r:id="rId4"/>
    <p:sldId id="291" r:id="rId5"/>
    <p:sldId id="257" r:id="rId6"/>
    <p:sldId id="264" r:id="rId7"/>
    <p:sldId id="275" r:id="rId8"/>
    <p:sldId id="269" r:id="rId9"/>
    <p:sldId id="281" r:id="rId10"/>
    <p:sldId id="282" r:id="rId11"/>
    <p:sldId id="276" r:id="rId12"/>
    <p:sldId id="271" r:id="rId13"/>
    <p:sldId id="272" r:id="rId14"/>
    <p:sldId id="273" r:id="rId15"/>
    <p:sldId id="274" r:id="rId16"/>
    <p:sldId id="280" r:id="rId17"/>
    <p:sldId id="277" r:id="rId18"/>
    <p:sldId id="278" r:id="rId19"/>
    <p:sldId id="256" r:id="rId20"/>
    <p:sldId id="283" r:id="rId21"/>
    <p:sldId id="279" r:id="rId22"/>
    <p:sldId id="284" r:id="rId23"/>
    <p:sldId id="289" r:id="rId24"/>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4995" autoAdjust="0"/>
    <p:restoredTop sz="94660"/>
  </p:normalViewPr>
  <p:slideViewPr>
    <p:cSldViewPr snapToGrid="0">
      <p:cViewPr varScale="1">
        <p:scale>
          <a:sx n="62" d="100"/>
          <a:sy n="62" d="100"/>
        </p:scale>
        <p:origin x="828" y="76"/>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5.xml"/><Relationship Id="rId13" Type="http://schemas.openxmlformats.org/officeDocument/2006/relationships/slide" Target="slides/slide10.xml"/><Relationship Id="rId18" Type="http://schemas.openxmlformats.org/officeDocument/2006/relationships/slide" Target="slides/slide15.xml"/><Relationship Id="rId26" Type="http://schemas.openxmlformats.org/officeDocument/2006/relationships/presProps" Target="presProps.xml"/><Relationship Id="rId3" Type="http://schemas.openxmlformats.org/officeDocument/2006/relationships/slideMaster" Target="slideMasters/slideMaster3.xml"/><Relationship Id="rId21" Type="http://schemas.openxmlformats.org/officeDocument/2006/relationships/slide" Target="slides/slide18.xml"/><Relationship Id="rId7" Type="http://schemas.openxmlformats.org/officeDocument/2006/relationships/slide" Target="slides/slide4.xml"/><Relationship Id="rId12" Type="http://schemas.openxmlformats.org/officeDocument/2006/relationships/slide" Target="slides/slide9.xml"/><Relationship Id="rId17" Type="http://schemas.openxmlformats.org/officeDocument/2006/relationships/slide" Target="slides/slide14.xml"/><Relationship Id="rId25" Type="http://schemas.openxmlformats.org/officeDocument/2006/relationships/notesMaster" Target="notesMasters/notesMaster1.xml"/><Relationship Id="rId2" Type="http://schemas.openxmlformats.org/officeDocument/2006/relationships/slideMaster" Target="slideMasters/slideMaster2.xml"/><Relationship Id="rId16" Type="http://schemas.openxmlformats.org/officeDocument/2006/relationships/slide" Target="slides/slide13.xml"/><Relationship Id="rId20" Type="http://schemas.openxmlformats.org/officeDocument/2006/relationships/slide" Target="slides/slide17.xml"/><Relationship Id="rId29" Type="http://schemas.openxmlformats.org/officeDocument/2006/relationships/tableStyles" Target="tableStyles.xml"/><Relationship Id="rId1" Type="http://schemas.openxmlformats.org/officeDocument/2006/relationships/slideMaster" Target="slideMasters/slideMaster1.xml"/><Relationship Id="rId6" Type="http://schemas.openxmlformats.org/officeDocument/2006/relationships/slide" Target="slides/slide3.xml"/><Relationship Id="rId11" Type="http://schemas.openxmlformats.org/officeDocument/2006/relationships/slide" Target="slides/slide8.xml"/><Relationship Id="rId24" Type="http://schemas.openxmlformats.org/officeDocument/2006/relationships/slide" Target="slides/slide21.xml"/><Relationship Id="rId5" Type="http://schemas.openxmlformats.org/officeDocument/2006/relationships/slide" Target="slides/slide2.xml"/><Relationship Id="rId15" Type="http://schemas.openxmlformats.org/officeDocument/2006/relationships/slide" Target="slides/slide12.xml"/><Relationship Id="rId23" Type="http://schemas.openxmlformats.org/officeDocument/2006/relationships/slide" Target="slides/slide20.xml"/><Relationship Id="rId28" Type="http://schemas.openxmlformats.org/officeDocument/2006/relationships/theme" Target="theme/theme1.xml"/><Relationship Id="rId10" Type="http://schemas.openxmlformats.org/officeDocument/2006/relationships/slide" Target="slides/slide7.xml"/><Relationship Id="rId19" Type="http://schemas.openxmlformats.org/officeDocument/2006/relationships/slide" Target="slides/slide16.xml"/><Relationship Id="rId4" Type="http://schemas.openxmlformats.org/officeDocument/2006/relationships/slide" Target="slides/slide1.xml"/><Relationship Id="rId9" Type="http://schemas.openxmlformats.org/officeDocument/2006/relationships/slide" Target="slides/slide6.xml"/><Relationship Id="rId14" Type="http://schemas.openxmlformats.org/officeDocument/2006/relationships/slide" Target="slides/slide11.xml"/><Relationship Id="rId22" Type="http://schemas.openxmlformats.org/officeDocument/2006/relationships/slide" Target="slides/slide19.xml"/><Relationship Id="rId27" Type="http://schemas.openxmlformats.org/officeDocument/2006/relationships/viewProps" Target="viewProps.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4.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GB"/>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1F421A82-F905-4BA2-A2B4-824C47EC7E70}" type="datetimeFigureOut">
              <a:rPr lang="en-GB" smtClean="0"/>
              <a:t>11/06/2020</a:t>
            </a:fld>
            <a:endParaRPr lang="en-GB"/>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GB"/>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GB"/>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C2F453A4-AB50-4A40-81CA-E370C358DB81}" type="slidenum">
              <a:rPr lang="en-GB" smtClean="0"/>
              <a:t>‹#›</a:t>
            </a:fld>
            <a:endParaRPr lang="en-GB"/>
          </a:p>
        </p:txBody>
      </p:sp>
    </p:spTree>
    <p:extLst>
      <p:ext uri="{BB962C8B-B14F-4D97-AF65-F5344CB8AC3E}">
        <p14:creationId xmlns:p14="http://schemas.microsoft.com/office/powerpoint/2010/main" val="150846079"/>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21.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a:t>Pick a friend or somebody you know that is different inside and out to you to do the ‘This is You’ page about.</a:t>
            </a:r>
          </a:p>
        </p:txBody>
      </p:sp>
      <p:sp>
        <p:nvSpPr>
          <p:cNvPr id="4" name="Slide Number Placeholder 3"/>
          <p:cNvSpPr>
            <a:spLocks noGrp="1"/>
          </p:cNvSpPr>
          <p:nvPr>
            <p:ph type="sldNum" sz="quarter" idx="5"/>
          </p:nvPr>
        </p:nvSpPr>
        <p:spPr/>
        <p:txBody>
          <a:bodyPr/>
          <a:lstStyle/>
          <a:p>
            <a:fld id="{C2F453A4-AB50-4A40-81CA-E370C358DB81}" type="slidenum">
              <a:rPr lang="en-GB" smtClean="0"/>
              <a:t>9</a:t>
            </a:fld>
            <a:endParaRPr lang="en-GB"/>
          </a:p>
        </p:txBody>
      </p:sp>
    </p:spTree>
    <p:extLst>
      <p:ext uri="{BB962C8B-B14F-4D97-AF65-F5344CB8AC3E}">
        <p14:creationId xmlns:p14="http://schemas.microsoft.com/office/powerpoint/2010/main" val="1064583541"/>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a:t>If you do not wish to discuss the protests or are unsure how to, please feel free to skip this slide and the next.</a:t>
            </a:r>
          </a:p>
        </p:txBody>
      </p:sp>
      <p:sp>
        <p:nvSpPr>
          <p:cNvPr id="4" name="Slide Number Placeholder 3"/>
          <p:cNvSpPr>
            <a:spLocks noGrp="1"/>
          </p:cNvSpPr>
          <p:nvPr>
            <p:ph type="sldNum" sz="quarter" idx="5"/>
          </p:nvPr>
        </p:nvSpPr>
        <p:spPr/>
        <p:txBody>
          <a:bodyPr/>
          <a:lstStyle/>
          <a:p>
            <a:fld id="{C2F453A4-AB50-4A40-81CA-E370C358DB81}" type="slidenum">
              <a:rPr lang="en-GB" smtClean="0"/>
              <a:t>15</a:t>
            </a:fld>
            <a:endParaRPr lang="en-GB"/>
          </a:p>
        </p:txBody>
      </p:sp>
    </p:spTree>
    <p:extLst>
      <p:ext uri="{BB962C8B-B14F-4D97-AF65-F5344CB8AC3E}">
        <p14:creationId xmlns:p14="http://schemas.microsoft.com/office/powerpoint/2010/main" val="3233803611"/>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dirty="0"/>
              <a:t>If you do not wish to discuss the protests or are unsure how to, please feel free to skip this slide and the next.</a:t>
            </a:r>
          </a:p>
        </p:txBody>
      </p:sp>
      <p:sp>
        <p:nvSpPr>
          <p:cNvPr id="4" name="Slide Number Placeholder 3"/>
          <p:cNvSpPr>
            <a:spLocks noGrp="1"/>
          </p:cNvSpPr>
          <p:nvPr>
            <p:ph type="sldNum" sz="quarter" idx="5"/>
          </p:nvPr>
        </p:nvSpPr>
        <p:spPr/>
        <p:txBody>
          <a:bodyPr/>
          <a:lstStyle/>
          <a:p>
            <a:fld id="{C2F453A4-AB50-4A40-81CA-E370C358DB81}" type="slidenum">
              <a:rPr lang="en-GB" smtClean="0"/>
              <a:t>16</a:t>
            </a:fld>
            <a:endParaRPr lang="en-GB"/>
          </a:p>
        </p:txBody>
      </p:sp>
    </p:spTree>
    <p:extLst>
      <p:ext uri="{BB962C8B-B14F-4D97-AF65-F5344CB8AC3E}">
        <p14:creationId xmlns:p14="http://schemas.microsoft.com/office/powerpoint/2010/main" val="290717727"/>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a:t>Create a poster! Share this with us during our next Zoom call!</a:t>
            </a:r>
          </a:p>
        </p:txBody>
      </p:sp>
      <p:sp>
        <p:nvSpPr>
          <p:cNvPr id="4" name="Slide Number Placeholder 3"/>
          <p:cNvSpPr>
            <a:spLocks noGrp="1"/>
          </p:cNvSpPr>
          <p:nvPr>
            <p:ph type="sldNum" sz="quarter" idx="5"/>
          </p:nvPr>
        </p:nvSpPr>
        <p:spPr/>
        <p:txBody>
          <a:bodyPr/>
          <a:lstStyle/>
          <a:p>
            <a:fld id="{C2F453A4-AB50-4A40-81CA-E370C358DB81}" type="slidenum">
              <a:rPr lang="en-GB" smtClean="0"/>
              <a:t>21</a:t>
            </a:fld>
            <a:endParaRPr lang="en-GB"/>
          </a:p>
        </p:txBody>
      </p:sp>
    </p:spTree>
    <p:extLst>
      <p:ext uri="{BB962C8B-B14F-4D97-AF65-F5344CB8AC3E}">
        <p14:creationId xmlns:p14="http://schemas.microsoft.com/office/powerpoint/2010/main" val="4279323091"/>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2.jpeg"/><Relationship Id="rId1" Type="http://schemas.openxmlformats.org/officeDocument/2006/relationships/slideMaster" Target="../slideMasters/slideMaster2.xml"/></Relationships>
</file>

<file path=ppt/slideLayouts/_rels/slideLayout14.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2.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7.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4.jpeg"/><Relationship Id="rId1" Type="http://schemas.openxmlformats.org/officeDocument/2006/relationships/slideMaster" Target="../slideMasters/slideMaster2.xml"/></Relationships>
</file>

<file path=ppt/slideLayouts/_rels/slideLayout18.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6.jpeg"/><Relationship Id="rId1" Type="http://schemas.openxmlformats.org/officeDocument/2006/relationships/slideMaster" Target="../slideMasters/slideMaster3.xml"/></Relationships>
</file>

<file path=ppt/slideLayouts/_rels/slideLayout19.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3.xml"/></Relationships>
</file>

<file path=ppt/slideLayouts/_rels/slideLayout20.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1.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2.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7.jpeg"/><Relationship Id="rId1" Type="http://schemas.openxmlformats.org/officeDocument/2006/relationships/slideMaster" Target="../slideMasters/slideMaster3.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D1E0D68-FC30-4D68-81A5-95C7C6B2CC7B}"/>
              </a:ext>
            </a:extLst>
          </p:cNvPr>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endParaRPr lang="en-GB"/>
          </a:p>
        </p:txBody>
      </p:sp>
      <p:sp>
        <p:nvSpPr>
          <p:cNvPr id="3" name="Subtitle 2">
            <a:extLst>
              <a:ext uri="{FF2B5EF4-FFF2-40B4-BE49-F238E27FC236}">
                <a16:creationId xmlns:a16="http://schemas.microsoft.com/office/drawing/2014/main" id="{023AB967-80C0-4937-9BCD-D11718C7F919}"/>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endParaRPr lang="en-GB"/>
          </a:p>
        </p:txBody>
      </p:sp>
      <p:sp>
        <p:nvSpPr>
          <p:cNvPr id="4" name="Date Placeholder 3">
            <a:extLst>
              <a:ext uri="{FF2B5EF4-FFF2-40B4-BE49-F238E27FC236}">
                <a16:creationId xmlns:a16="http://schemas.microsoft.com/office/drawing/2014/main" id="{63E9D248-15C8-4502-88AC-9D21C82E92C8}"/>
              </a:ext>
            </a:extLst>
          </p:cNvPr>
          <p:cNvSpPr>
            <a:spLocks noGrp="1"/>
          </p:cNvSpPr>
          <p:nvPr>
            <p:ph type="dt" sz="half" idx="10"/>
          </p:nvPr>
        </p:nvSpPr>
        <p:spPr/>
        <p:txBody>
          <a:bodyPr/>
          <a:lstStyle/>
          <a:p>
            <a:fld id="{AC3DB440-50EF-4728-9DD5-CA0BCF3D5B05}" type="datetimeFigureOut">
              <a:rPr lang="en-GB" smtClean="0"/>
              <a:t>11/06/2020</a:t>
            </a:fld>
            <a:endParaRPr lang="en-GB"/>
          </a:p>
        </p:txBody>
      </p:sp>
      <p:sp>
        <p:nvSpPr>
          <p:cNvPr id="5" name="Footer Placeholder 4">
            <a:extLst>
              <a:ext uri="{FF2B5EF4-FFF2-40B4-BE49-F238E27FC236}">
                <a16:creationId xmlns:a16="http://schemas.microsoft.com/office/drawing/2014/main" id="{4E6858AF-6B63-49D4-9FC5-CEAD6D70E36D}"/>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DC7A32E7-E3FF-494B-9198-060E4310C17F}"/>
              </a:ext>
            </a:extLst>
          </p:cNvPr>
          <p:cNvSpPr>
            <a:spLocks noGrp="1"/>
          </p:cNvSpPr>
          <p:nvPr>
            <p:ph type="sldNum" sz="quarter" idx="12"/>
          </p:nvPr>
        </p:nvSpPr>
        <p:spPr/>
        <p:txBody>
          <a:bodyPr/>
          <a:lstStyle/>
          <a:p>
            <a:fld id="{9A214D07-D1AA-4340-8193-33285A91B075}" type="slidenum">
              <a:rPr lang="en-GB" smtClean="0"/>
              <a:t>‹#›</a:t>
            </a:fld>
            <a:endParaRPr lang="en-GB"/>
          </a:p>
        </p:txBody>
      </p:sp>
    </p:spTree>
    <p:extLst>
      <p:ext uri="{BB962C8B-B14F-4D97-AF65-F5344CB8AC3E}">
        <p14:creationId xmlns:p14="http://schemas.microsoft.com/office/powerpoint/2010/main" val="974031577"/>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96AB176-DBCF-4DD9-930D-619700C8874F}"/>
              </a:ext>
            </a:extLst>
          </p:cNvPr>
          <p:cNvSpPr>
            <a:spLocks noGrp="1"/>
          </p:cNvSpPr>
          <p:nvPr>
            <p:ph type="title"/>
          </p:nvPr>
        </p:nvSpPr>
        <p:spPr/>
        <p:txBody>
          <a:bodyPr/>
          <a:lstStyle/>
          <a:p>
            <a:r>
              <a:rPr lang="en-US"/>
              <a:t>Click to edit Master title style</a:t>
            </a:r>
            <a:endParaRPr lang="en-GB"/>
          </a:p>
        </p:txBody>
      </p:sp>
      <p:sp>
        <p:nvSpPr>
          <p:cNvPr id="3" name="Content Placeholder 2">
            <a:extLst>
              <a:ext uri="{FF2B5EF4-FFF2-40B4-BE49-F238E27FC236}">
                <a16:creationId xmlns:a16="http://schemas.microsoft.com/office/drawing/2014/main" id="{91E1E579-7A9A-4742-BAD4-5CD31132E0F5}"/>
              </a:ext>
            </a:extLst>
          </p:cNvPr>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E44C6D4E-663D-496B-BE2A-C2F44B8C8098}"/>
              </a:ext>
            </a:extLst>
          </p:cNvPr>
          <p:cNvSpPr>
            <a:spLocks noGrp="1"/>
          </p:cNvSpPr>
          <p:nvPr>
            <p:ph type="dt" sz="half" idx="10"/>
          </p:nvPr>
        </p:nvSpPr>
        <p:spPr/>
        <p:txBody>
          <a:bodyPr/>
          <a:lstStyle/>
          <a:p>
            <a:fld id="{AC3DB440-50EF-4728-9DD5-CA0BCF3D5B05}" type="datetimeFigureOut">
              <a:rPr lang="en-GB" smtClean="0"/>
              <a:t>11/06/2020</a:t>
            </a:fld>
            <a:endParaRPr lang="en-GB"/>
          </a:p>
        </p:txBody>
      </p:sp>
      <p:sp>
        <p:nvSpPr>
          <p:cNvPr id="5" name="Footer Placeholder 4">
            <a:extLst>
              <a:ext uri="{FF2B5EF4-FFF2-40B4-BE49-F238E27FC236}">
                <a16:creationId xmlns:a16="http://schemas.microsoft.com/office/drawing/2014/main" id="{6B43F363-A5E4-4796-B394-F576B22884A9}"/>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6D558D8D-0474-436B-B810-B076AE0F6AB5}"/>
              </a:ext>
            </a:extLst>
          </p:cNvPr>
          <p:cNvSpPr>
            <a:spLocks noGrp="1"/>
          </p:cNvSpPr>
          <p:nvPr>
            <p:ph type="sldNum" sz="quarter" idx="12"/>
          </p:nvPr>
        </p:nvSpPr>
        <p:spPr/>
        <p:txBody>
          <a:bodyPr/>
          <a:lstStyle/>
          <a:p>
            <a:fld id="{9A214D07-D1AA-4340-8193-33285A91B075}" type="slidenum">
              <a:rPr lang="en-GB" smtClean="0"/>
              <a:t>‹#›</a:t>
            </a:fld>
            <a:endParaRPr lang="en-GB"/>
          </a:p>
        </p:txBody>
      </p:sp>
    </p:spTree>
    <p:extLst>
      <p:ext uri="{BB962C8B-B14F-4D97-AF65-F5344CB8AC3E}">
        <p14:creationId xmlns:p14="http://schemas.microsoft.com/office/powerpoint/2010/main" val="2699974896"/>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EA90F05-630A-4420-92D5-F921DD5EBFED}"/>
              </a:ext>
            </a:extLst>
          </p:cNvPr>
          <p:cNvSpPr>
            <a:spLocks noGrp="1"/>
          </p:cNvSpPr>
          <p:nvPr>
            <p:ph type="title"/>
          </p:nvPr>
        </p:nvSpPr>
        <p:spPr>
          <a:xfrm>
            <a:off x="831850" y="1709738"/>
            <a:ext cx="10515600" cy="2852737"/>
          </a:xfrm>
        </p:spPr>
        <p:txBody>
          <a:bodyPr anchor="b"/>
          <a:lstStyle>
            <a:lvl1pPr>
              <a:defRPr sz="6000"/>
            </a:lvl1pPr>
          </a:lstStyle>
          <a:p>
            <a:r>
              <a:rPr lang="en-US"/>
              <a:t>Click to edit Master title style</a:t>
            </a:r>
            <a:endParaRPr lang="en-GB"/>
          </a:p>
        </p:txBody>
      </p:sp>
      <p:sp>
        <p:nvSpPr>
          <p:cNvPr id="3" name="Text Placeholder 2">
            <a:extLst>
              <a:ext uri="{FF2B5EF4-FFF2-40B4-BE49-F238E27FC236}">
                <a16:creationId xmlns:a16="http://schemas.microsoft.com/office/drawing/2014/main" id="{A569337F-A2AE-410B-A4A5-5EC88A80BE08}"/>
              </a:ext>
            </a:extLst>
          </p:cNvPr>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a:extLst>
              <a:ext uri="{FF2B5EF4-FFF2-40B4-BE49-F238E27FC236}">
                <a16:creationId xmlns:a16="http://schemas.microsoft.com/office/drawing/2014/main" id="{6DA13588-4559-4CEA-AA74-913DA4297C74}"/>
              </a:ext>
            </a:extLst>
          </p:cNvPr>
          <p:cNvSpPr>
            <a:spLocks noGrp="1"/>
          </p:cNvSpPr>
          <p:nvPr>
            <p:ph type="dt" sz="half" idx="10"/>
          </p:nvPr>
        </p:nvSpPr>
        <p:spPr/>
        <p:txBody>
          <a:bodyPr/>
          <a:lstStyle/>
          <a:p>
            <a:fld id="{AC3DB440-50EF-4728-9DD5-CA0BCF3D5B05}" type="datetimeFigureOut">
              <a:rPr lang="en-GB" smtClean="0"/>
              <a:t>11/06/2020</a:t>
            </a:fld>
            <a:endParaRPr lang="en-GB"/>
          </a:p>
        </p:txBody>
      </p:sp>
      <p:sp>
        <p:nvSpPr>
          <p:cNvPr id="5" name="Footer Placeholder 4">
            <a:extLst>
              <a:ext uri="{FF2B5EF4-FFF2-40B4-BE49-F238E27FC236}">
                <a16:creationId xmlns:a16="http://schemas.microsoft.com/office/drawing/2014/main" id="{14B15CFF-CA80-41C6-9D6B-A4F19E2E0093}"/>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6FFAEB55-2863-4F9B-BE81-CE5483A90201}"/>
              </a:ext>
            </a:extLst>
          </p:cNvPr>
          <p:cNvSpPr>
            <a:spLocks noGrp="1"/>
          </p:cNvSpPr>
          <p:nvPr>
            <p:ph type="sldNum" sz="quarter" idx="12"/>
          </p:nvPr>
        </p:nvSpPr>
        <p:spPr/>
        <p:txBody>
          <a:bodyPr/>
          <a:lstStyle/>
          <a:p>
            <a:fld id="{9A214D07-D1AA-4340-8193-33285A91B075}" type="slidenum">
              <a:rPr lang="en-GB" smtClean="0"/>
              <a:t>‹#›</a:t>
            </a:fld>
            <a:endParaRPr lang="en-GB"/>
          </a:p>
        </p:txBody>
      </p:sp>
    </p:spTree>
    <p:extLst>
      <p:ext uri="{BB962C8B-B14F-4D97-AF65-F5344CB8AC3E}">
        <p14:creationId xmlns:p14="http://schemas.microsoft.com/office/powerpoint/2010/main" val="2197414852"/>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FFD6195-612E-4FBC-8267-473E54D7CB8C}"/>
              </a:ext>
            </a:extLst>
          </p:cNvPr>
          <p:cNvSpPr>
            <a:spLocks noGrp="1"/>
          </p:cNvSpPr>
          <p:nvPr>
            <p:ph type="title"/>
          </p:nvPr>
        </p:nvSpPr>
        <p:spPr/>
        <p:txBody>
          <a:bodyPr/>
          <a:lstStyle/>
          <a:p>
            <a:r>
              <a:rPr lang="en-US"/>
              <a:t>Click to edit Master title style</a:t>
            </a:r>
            <a:endParaRPr lang="en-GB"/>
          </a:p>
        </p:txBody>
      </p:sp>
      <p:sp>
        <p:nvSpPr>
          <p:cNvPr id="3" name="Content Placeholder 2">
            <a:extLst>
              <a:ext uri="{FF2B5EF4-FFF2-40B4-BE49-F238E27FC236}">
                <a16:creationId xmlns:a16="http://schemas.microsoft.com/office/drawing/2014/main" id="{B57CAF72-693E-4FCA-B43E-1CA13FA66170}"/>
              </a:ext>
            </a:extLst>
          </p:cNvPr>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Content Placeholder 3">
            <a:extLst>
              <a:ext uri="{FF2B5EF4-FFF2-40B4-BE49-F238E27FC236}">
                <a16:creationId xmlns:a16="http://schemas.microsoft.com/office/drawing/2014/main" id="{FBABF170-0AB6-46DF-84E6-86727AFC8C3F}"/>
              </a:ext>
            </a:extLst>
          </p:cNvPr>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Date Placeholder 4">
            <a:extLst>
              <a:ext uri="{FF2B5EF4-FFF2-40B4-BE49-F238E27FC236}">
                <a16:creationId xmlns:a16="http://schemas.microsoft.com/office/drawing/2014/main" id="{FB69225A-BF3C-44F8-9F87-C5833009D412}"/>
              </a:ext>
            </a:extLst>
          </p:cNvPr>
          <p:cNvSpPr>
            <a:spLocks noGrp="1"/>
          </p:cNvSpPr>
          <p:nvPr>
            <p:ph type="dt" sz="half" idx="10"/>
          </p:nvPr>
        </p:nvSpPr>
        <p:spPr/>
        <p:txBody>
          <a:bodyPr/>
          <a:lstStyle/>
          <a:p>
            <a:fld id="{AC3DB440-50EF-4728-9DD5-CA0BCF3D5B05}" type="datetimeFigureOut">
              <a:rPr lang="en-GB" smtClean="0"/>
              <a:t>11/06/2020</a:t>
            </a:fld>
            <a:endParaRPr lang="en-GB"/>
          </a:p>
        </p:txBody>
      </p:sp>
      <p:sp>
        <p:nvSpPr>
          <p:cNvPr id="6" name="Footer Placeholder 5">
            <a:extLst>
              <a:ext uri="{FF2B5EF4-FFF2-40B4-BE49-F238E27FC236}">
                <a16:creationId xmlns:a16="http://schemas.microsoft.com/office/drawing/2014/main" id="{BD69D0B7-CBF9-4850-8B1F-F241AE7346CB}"/>
              </a:ext>
            </a:extLst>
          </p:cNvPr>
          <p:cNvSpPr>
            <a:spLocks noGrp="1"/>
          </p:cNvSpPr>
          <p:nvPr>
            <p:ph type="ftr" sz="quarter" idx="11"/>
          </p:nvPr>
        </p:nvSpPr>
        <p:spPr/>
        <p:txBody>
          <a:bodyPr/>
          <a:lstStyle/>
          <a:p>
            <a:endParaRPr lang="en-GB"/>
          </a:p>
        </p:txBody>
      </p:sp>
      <p:sp>
        <p:nvSpPr>
          <p:cNvPr id="7" name="Slide Number Placeholder 6">
            <a:extLst>
              <a:ext uri="{FF2B5EF4-FFF2-40B4-BE49-F238E27FC236}">
                <a16:creationId xmlns:a16="http://schemas.microsoft.com/office/drawing/2014/main" id="{49C465C3-E32C-4821-AD62-2A81048BF8AC}"/>
              </a:ext>
            </a:extLst>
          </p:cNvPr>
          <p:cNvSpPr>
            <a:spLocks noGrp="1"/>
          </p:cNvSpPr>
          <p:nvPr>
            <p:ph type="sldNum" sz="quarter" idx="12"/>
          </p:nvPr>
        </p:nvSpPr>
        <p:spPr/>
        <p:txBody>
          <a:bodyPr/>
          <a:lstStyle/>
          <a:p>
            <a:fld id="{9A214D07-D1AA-4340-8193-33285A91B075}" type="slidenum">
              <a:rPr lang="en-GB" smtClean="0"/>
              <a:t>‹#›</a:t>
            </a:fld>
            <a:endParaRPr lang="en-GB"/>
          </a:p>
        </p:txBody>
      </p:sp>
    </p:spTree>
    <p:extLst>
      <p:ext uri="{BB962C8B-B14F-4D97-AF65-F5344CB8AC3E}">
        <p14:creationId xmlns:p14="http://schemas.microsoft.com/office/powerpoint/2010/main" val="938138596"/>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401379C-5D04-4767-8C5C-96E9D520177A}"/>
              </a:ext>
            </a:extLst>
          </p:cNvPr>
          <p:cNvSpPr>
            <a:spLocks noGrp="1"/>
          </p:cNvSpPr>
          <p:nvPr>
            <p:ph type="title"/>
          </p:nvPr>
        </p:nvSpPr>
        <p:spPr>
          <a:xfrm>
            <a:off x="839788" y="365125"/>
            <a:ext cx="10515600" cy="1325563"/>
          </a:xfrm>
        </p:spPr>
        <p:txBody>
          <a:bodyPr/>
          <a:lstStyle/>
          <a:p>
            <a:r>
              <a:rPr lang="en-US"/>
              <a:t>Click to edit Master title style</a:t>
            </a:r>
            <a:endParaRPr lang="en-GB"/>
          </a:p>
        </p:txBody>
      </p:sp>
      <p:sp>
        <p:nvSpPr>
          <p:cNvPr id="3" name="Text Placeholder 2">
            <a:extLst>
              <a:ext uri="{FF2B5EF4-FFF2-40B4-BE49-F238E27FC236}">
                <a16:creationId xmlns:a16="http://schemas.microsoft.com/office/drawing/2014/main" id="{D5AD05B6-BB60-45D3-929B-259349448E11}"/>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a:extLst>
              <a:ext uri="{FF2B5EF4-FFF2-40B4-BE49-F238E27FC236}">
                <a16:creationId xmlns:a16="http://schemas.microsoft.com/office/drawing/2014/main" id="{F1EE34E4-557D-47B7-84A2-E31C28A52C36}"/>
              </a:ext>
            </a:extLst>
          </p:cNvPr>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Text Placeholder 4">
            <a:extLst>
              <a:ext uri="{FF2B5EF4-FFF2-40B4-BE49-F238E27FC236}">
                <a16:creationId xmlns:a16="http://schemas.microsoft.com/office/drawing/2014/main" id="{047FBD2F-50BC-4D49-AA84-CC89CAA61980}"/>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a:extLst>
              <a:ext uri="{FF2B5EF4-FFF2-40B4-BE49-F238E27FC236}">
                <a16:creationId xmlns:a16="http://schemas.microsoft.com/office/drawing/2014/main" id="{029785B2-DA79-4D6D-88ED-3E1F25469EA7}"/>
              </a:ext>
            </a:extLst>
          </p:cNvPr>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7" name="Date Placeholder 6">
            <a:extLst>
              <a:ext uri="{FF2B5EF4-FFF2-40B4-BE49-F238E27FC236}">
                <a16:creationId xmlns:a16="http://schemas.microsoft.com/office/drawing/2014/main" id="{BA750E53-06E3-4FED-BFEC-A4C802AFA15A}"/>
              </a:ext>
            </a:extLst>
          </p:cNvPr>
          <p:cNvSpPr>
            <a:spLocks noGrp="1"/>
          </p:cNvSpPr>
          <p:nvPr>
            <p:ph type="dt" sz="half" idx="10"/>
          </p:nvPr>
        </p:nvSpPr>
        <p:spPr/>
        <p:txBody>
          <a:bodyPr/>
          <a:lstStyle/>
          <a:p>
            <a:fld id="{AC3DB440-50EF-4728-9DD5-CA0BCF3D5B05}" type="datetimeFigureOut">
              <a:rPr lang="en-GB" smtClean="0"/>
              <a:t>11/06/2020</a:t>
            </a:fld>
            <a:endParaRPr lang="en-GB"/>
          </a:p>
        </p:txBody>
      </p:sp>
      <p:sp>
        <p:nvSpPr>
          <p:cNvPr id="8" name="Footer Placeholder 7">
            <a:extLst>
              <a:ext uri="{FF2B5EF4-FFF2-40B4-BE49-F238E27FC236}">
                <a16:creationId xmlns:a16="http://schemas.microsoft.com/office/drawing/2014/main" id="{8DF6A23A-1DDD-4297-86F2-29DFD379AB86}"/>
              </a:ext>
            </a:extLst>
          </p:cNvPr>
          <p:cNvSpPr>
            <a:spLocks noGrp="1"/>
          </p:cNvSpPr>
          <p:nvPr>
            <p:ph type="ftr" sz="quarter" idx="11"/>
          </p:nvPr>
        </p:nvSpPr>
        <p:spPr/>
        <p:txBody>
          <a:bodyPr/>
          <a:lstStyle/>
          <a:p>
            <a:endParaRPr lang="en-GB"/>
          </a:p>
        </p:txBody>
      </p:sp>
      <p:sp>
        <p:nvSpPr>
          <p:cNvPr id="9" name="Slide Number Placeholder 8">
            <a:extLst>
              <a:ext uri="{FF2B5EF4-FFF2-40B4-BE49-F238E27FC236}">
                <a16:creationId xmlns:a16="http://schemas.microsoft.com/office/drawing/2014/main" id="{0C57F711-DCCD-4F12-A1BF-A0449BA55270}"/>
              </a:ext>
            </a:extLst>
          </p:cNvPr>
          <p:cNvSpPr>
            <a:spLocks noGrp="1"/>
          </p:cNvSpPr>
          <p:nvPr>
            <p:ph type="sldNum" sz="quarter" idx="12"/>
          </p:nvPr>
        </p:nvSpPr>
        <p:spPr/>
        <p:txBody>
          <a:bodyPr/>
          <a:lstStyle/>
          <a:p>
            <a:fld id="{9A214D07-D1AA-4340-8193-33285A91B075}" type="slidenum">
              <a:rPr lang="en-GB" smtClean="0"/>
              <a:t>‹#›</a:t>
            </a:fld>
            <a:endParaRPr lang="en-GB"/>
          </a:p>
        </p:txBody>
      </p:sp>
    </p:spTree>
    <p:extLst>
      <p:ext uri="{BB962C8B-B14F-4D97-AF65-F5344CB8AC3E}">
        <p14:creationId xmlns:p14="http://schemas.microsoft.com/office/powerpoint/2010/main" val="2968838086"/>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D8FE6B5-9D5E-434C-98FB-2B078073D134}"/>
              </a:ext>
            </a:extLst>
          </p:cNvPr>
          <p:cNvSpPr>
            <a:spLocks noGrp="1"/>
          </p:cNvSpPr>
          <p:nvPr>
            <p:ph type="title"/>
          </p:nvPr>
        </p:nvSpPr>
        <p:spPr/>
        <p:txBody>
          <a:bodyPr/>
          <a:lstStyle/>
          <a:p>
            <a:r>
              <a:rPr lang="en-US"/>
              <a:t>Click to edit Master title style</a:t>
            </a:r>
            <a:endParaRPr lang="en-GB"/>
          </a:p>
        </p:txBody>
      </p:sp>
      <p:sp>
        <p:nvSpPr>
          <p:cNvPr id="3" name="Date Placeholder 2">
            <a:extLst>
              <a:ext uri="{FF2B5EF4-FFF2-40B4-BE49-F238E27FC236}">
                <a16:creationId xmlns:a16="http://schemas.microsoft.com/office/drawing/2014/main" id="{C3A289BF-61D3-4ACC-A11D-CEA810D4FEC7}"/>
              </a:ext>
            </a:extLst>
          </p:cNvPr>
          <p:cNvSpPr>
            <a:spLocks noGrp="1"/>
          </p:cNvSpPr>
          <p:nvPr>
            <p:ph type="dt" sz="half" idx="10"/>
          </p:nvPr>
        </p:nvSpPr>
        <p:spPr/>
        <p:txBody>
          <a:bodyPr/>
          <a:lstStyle/>
          <a:p>
            <a:fld id="{AC3DB440-50EF-4728-9DD5-CA0BCF3D5B05}" type="datetimeFigureOut">
              <a:rPr lang="en-GB" smtClean="0"/>
              <a:t>11/06/2020</a:t>
            </a:fld>
            <a:endParaRPr lang="en-GB"/>
          </a:p>
        </p:txBody>
      </p:sp>
      <p:sp>
        <p:nvSpPr>
          <p:cNvPr id="4" name="Footer Placeholder 3">
            <a:extLst>
              <a:ext uri="{FF2B5EF4-FFF2-40B4-BE49-F238E27FC236}">
                <a16:creationId xmlns:a16="http://schemas.microsoft.com/office/drawing/2014/main" id="{9D0B5C67-A49A-499E-8C0F-E9BF8F7EA96A}"/>
              </a:ext>
            </a:extLst>
          </p:cNvPr>
          <p:cNvSpPr>
            <a:spLocks noGrp="1"/>
          </p:cNvSpPr>
          <p:nvPr>
            <p:ph type="ftr" sz="quarter" idx="11"/>
          </p:nvPr>
        </p:nvSpPr>
        <p:spPr/>
        <p:txBody>
          <a:bodyPr/>
          <a:lstStyle/>
          <a:p>
            <a:endParaRPr lang="en-GB"/>
          </a:p>
        </p:txBody>
      </p:sp>
      <p:sp>
        <p:nvSpPr>
          <p:cNvPr id="5" name="Slide Number Placeholder 4">
            <a:extLst>
              <a:ext uri="{FF2B5EF4-FFF2-40B4-BE49-F238E27FC236}">
                <a16:creationId xmlns:a16="http://schemas.microsoft.com/office/drawing/2014/main" id="{75F91740-51B9-442A-B92B-C782E8D13FD2}"/>
              </a:ext>
            </a:extLst>
          </p:cNvPr>
          <p:cNvSpPr>
            <a:spLocks noGrp="1"/>
          </p:cNvSpPr>
          <p:nvPr>
            <p:ph type="sldNum" sz="quarter" idx="12"/>
          </p:nvPr>
        </p:nvSpPr>
        <p:spPr/>
        <p:txBody>
          <a:bodyPr/>
          <a:lstStyle/>
          <a:p>
            <a:fld id="{9A214D07-D1AA-4340-8193-33285A91B075}" type="slidenum">
              <a:rPr lang="en-GB" smtClean="0"/>
              <a:t>‹#›</a:t>
            </a:fld>
            <a:endParaRPr lang="en-GB"/>
          </a:p>
        </p:txBody>
      </p:sp>
    </p:spTree>
    <p:extLst>
      <p:ext uri="{BB962C8B-B14F-4D97-AF65-F5344CB8AC3E}">
        <p14:creationId xmlns:p14="http://schemas.microsoft.com/office/powerpoint/2010/main" val="3904131367"/>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id="{D404E9ED-E693-4CC6-9A6E-BB2B8C68A2CF}"/>
              </a:ext>
            </a:extLst>
          </p:cNvPr>
          <p:cNvSpPr>
            <a:spLocks noGrp="1"/>
          </p:cNvSpPr>
          <p:nvPr>
            <p:ph type="dt" sz="half" idx="10"/>
          </p:nvPr>
        </p:nvSpPr>
        <p:spPr/>
        <p:txBody>
          <a:bodyPr/>
          <a:lstStyle/>
          <a:p>
            <a:fld id="{AC3DB440-50EF-4728-9DD5-CA0BCF3D5B05}" type="datetimeFigureOut">
              <a:rPr lang="en-GB" smtClean="0"/>
              <a:t>11/06/2020</a:t>
            </a:fld>
            <a:endParaRPr lang="en-GB"/>
          </a:p>
        </p:txBody>
      </p:sp>
      <p:sp>
        <p:nvSpPr>
          <p:cNvPr id="3" name="Footer Placeholder 2">
            <a:extLst>
              <a:ext uri="{FF2B5EF4-FFF2-40B4-BE49-F238E27FC236}">
                <a16:creationId xmlns:a16="http://schemas.microsoft.com/office/drawing/2014/main" id="{743328E0-6FBC-4C63-AEDC-B1B5C76374C2}"/>
              </a:ext>
            </a:extLst>
          </p:cNvPr>
          <p:cNvSpPr>
            <a:spLocks noGrp="1"/>
          </p:cNvSpPr>
          <p:nvPr>
            <p:ph type="ftr" sz="quarter" idx="11"/>
          </p:nvPr>
        </p:nvSpPr>
        <p:spPr/>
        <p:txBody>
          <a:bodyPr/>
          <a:lstStyle/>
          <a:p>
            <a:endParaRPr lang="en-GB"/>
          </a:p>
        </p:txBody>
      </p:sp>
      <p:sp>
        <p:nvSpPr>
          <p:cNvPr id="4" name="Slide Number Placeholder 3">
            <a:extLst>
              <a:ext uri="{FF2B5EF4-FFF2-40B4-BE49-F238E27FC236}">
                <a16:creationId xmlns:a16="http://schemas.microsoft.com/office/drawing/2014/main" id="{145C7139-9FB8-4E6F-A7CD-14DF9CE37720}"/>
              </a:ext>
            </a:extLst>
          </p:cNvPr>
          <p:cNvSpPr>
            <a:spLocks noGrp="1"/>
          </p:cNvSpPr>
          <p:nvPr>
            <p:ph type="sldNum" sz="quarter" idx="12"/>
          </p:nvPr>
        </p:nvSpPr>
        <p:spPr/>
        <p:txBody>
          <a:bodyPr/>
          <a:lstStyle/>
          <a:p>
            <a:fld id="{9A214D07-D1AA-4340-8193-33285A91B075}" type="slidenum">
              <a:rPr lang="en-GB" smtClean="0"/>
              <a:t>‹#›</a:t>
            </a:fld>
            <a:endParaRPr lang="en-GB"/>
          </a:p>
        </p:txBody>
      </p:sp>
    </p:spTree>
    <p:extLst>
      <p:ext uri="{BB962C8B-B14F-4D97-AF65-F5344CB8AC3E}">
        <p14:creationId xmlns:p14="http://schemas.microsoft.com/office/powerpoint/2010/main" val="1125788792"/>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9AC4D7E-3675-4069-A5DC-CDBC01965C69}"/>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endParaRPr lang="en-GB"/>
          </a:p>
        </p:txBody>
      </p:sp>
      <p:sp>
        <p:nvSpPr>
          <p:cNvPr id="3" name="Content Placeholder 2">
            <a:extLst>
              <a:ext uri="{FF2B5EF4-FFF2-40B4-BE49-F238E27FC236}">
                <a16:creationId xmlns:a16="http://schemas.microsoft.com/office/drawing/2014/main" id="{B20195F2-49B4-420D-91C4-3070BC7A0D8E}"/>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Text Placeholder 3">
            <a:extLst>
              <a:ext uri="{FF2B5EF4-FFF2-40B4-BE49-F238E27FC236}">
                <a16:creationId xmlns:a16="http://schemas.microsoft.com/office/drawing/2014/main" id="{3E6B5E43-96BC-41E0-959D-3423831E5D89}"/>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1B3F0C31-1D2F-4817-8219-DC2598F5206F}"/>
              </a:ext>
            </a:extLst>
          </p:cNvPr>
          <p:cNvSpPr>
            <a:spLocks noGrp="1"/>
          </p:cNvSpPr>
          <p:nvPr>
            <p:ph type="dt" sz="half" idx="10"/>
          </p:nvPr>
        </p:nvSpPr>
        <p:spPr/>
        <p:txBody>
          <a:bodyPr/>
          <a:lstStyle/>
          <a:p>
            <a:fld id="{AC3DB440-50EF-4728-9DD5-CA0BCF3D5B05}" type="datetimeFigureOut">
              <a:rPr lang="en-GB" smtClean="0"/>
              <a:t>11/06/2020</a:t>
            </a:fld>
            <a:endParaRPr lang="en-GB"/>
          </a:p>
        </p:txBody>
      </p:sp>
      <p:sp>
        <p:nvSpPr>
          <p:cNvPr id="6" name="Footer Placeholder 5">
            <a:extLst>
              <a:ext uri="{FF2B5EF4-FFF2-40B4-BE49-F238E27FC236}">
                <a16:creationId xmlns:a16="http://schemas.microsoft.com/office/drawing/2014/main" id="{2890A106-B605-4ECF-BE2A-E280DED44665}"/>
              </a:ext>
            </a:extLst>
          </p:cNvPr>
          <p:cNvSpPr>
            <a:spLocks noGrp="1"/>
          </p:cNvSpPr>
          <p:nvPr>
            <p:ph type="ftr" sz="quarter" idx="11"/>
          </p:nvPr>
        </p:nvSpPr>
        <p:spPr/>
        <p:txBody>
          <a:bodyPr/>
          <a:lstStyle/>
          <a:p>
            <a:endParaRPr lang="en-GB"/>
          </a:p>
        </p:txBody>
      </p:sp>
      <p:sp>
        <p:nvSpPr>
          <p:cNvPr id="7" name="Slide Number Placeholder 6">
            <a:extLst>
              <a:ext uri="{FF2B5EF4-FFF2-40B4-BE49-F238E27FC236}">
                <a16:creationId xmlns:a16="http://schemas.microsoft.com/office/drawing/2014/main" id="{17067E43-AC99-48BA-BF5B-0D1A4A08C827}"/>
              </a:ext>
            </a:extLst>
          </p:cNvPr>
          <p:cNvSpPr>
            <a:spLocks noGrp="1"/>
          </p:cNvSpPr>
          <p:nvPr>
            <p:ph type="sldNum" sz="quarter" idx="12"/>
          </p:nvPr>
        </p:nvSpPr>
        <p:spPr/>
        <p:txBody>
          <a:bodyPr/>
          <a:lstStyle/>
          <a:p>
            <a:fld id="{9A214D07-D1AA-4340-8193-33285A91B075}" type="slidenum">
              <a:rPr lang="en-GB" smtClean="0"/>
              <a:t>‹#›</a:t>
            </a:fld>
            <a:endParaRPr lang="en-GB"/>
          </a:p>
        </p:txBody>
      </p:sp>
    </p:spTree>
    <p:extLst>
      <p:ext uri="{BB962C8B-B14F-4D97-AF65-F5344CB8AC3E}">
        <p14:creationId xmlns:p14="http://schemas.microsoft.com/office/powerpoint/2010/main" val="205536897"/>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68589AF-3986-48FA-87D9-71E0640E1299}"/>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endParaRPr lang="en-GB"/>
          </a:p>
        </p:txBody>
      </p:sp>
      <p:sp>
        <p:nvSpPr>
          <p:cNvPr id="3" name="Picture Placeholder 2">
            <a:extLst>
              <a:ext uri="{FF2B5EF4-FFF2-40B4-BE49-F238E27FC236}">
                <a16:creationId xmlns:a16="http://schemas.microsoft.com/office/drawing/2014/main" id="{8B1519DC-0F7F-4DAD-9E0E-956AC3AE12D3}"/>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GB"/>
          </a:p>
        </p:txBody>
      </p:sp>
      <p:sp>
        <p:nvSpPr>
          <p:cNvPr id="4" name="Text Placeholder 3">
            <a:extLst>
              <a:ext uri="{FF2B5EF4-FFF2-40B4-BE49-F238E27FC236}">
                <a16:creationId xmlns:a16="http://schemas.microsoft.com/office/drawing/2014/main" id="{A4C82E13-783F-4730-A9E7-D5435A209F2C}"/>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ADA34328-D54F-428F-A926-2AA44C7BDF74}"/>
              </a:ext>
            </a:extLst>
          </p:cNvPr>
          <p:cNvSpPr>
            <a:spLocks noGrp="1"/>
          </p:cNvSpPr>
          <p:nvPr>
            <p:ph type="dt" sz="half" idx="10"/>
          </p:nvPr>
        </p:nvSpPr>
        <p:spPr/>
        <p:txBody>
          <a:bodyPr/>
          <a:lstStyle/>
          <a:p>
            <a:fld id="{AC3DB440-50EF-4728-9DD5-CA0BCF3D5B05}" type="datetimeFigureOut">
              <a:rPr lang="en-GB" smtClean="0"/>
              <a:t>11/06/2020</a:t>
            </a:fld>
            <a:endParaRPr lang="en-GB"/>
          </a:p>
        </p:txBody>
      </p:sp>
      <p:sp>
        <p:nvSpPr>
          <p:cNvPr id="6" name="Footer Placeholder 5">
            <a:extLst>
              <a:ext uri="{FF2B5EF4-FFF2-40B4-BE49-F238E27FC236}">
                <a16:creationId xmlns:a16="http://schemas.microsoft.com/office/drawing/2014/main" id="{417826D9-0B0B-4327-AB53-7C36CB04966A}"/>
              </a:ext>
            </a:extLst>
          </p:cNvPr>
          <p:cNvSpPr>
            <a:spLocks noGrp="1"/>
          </p:cNvSpPr>
          <p:nvPr>
            <p:ph type="ftr" sz="quarter" idx="11"/>
          </p:nvPr>
        </p:nvSpPr>
        <p:spPr/>
        <p:txBody>
          <a:bodyPr/>
          <a:lstStyle/>
          <a:p>
            <a:endParaRPr lang="en-GB"/>
          </a:p>
        </p:txBody>
      </p:sp>
      <p:sp>
        <p:nvSpPr>
          <p:cNvPr id="7" name="Slide Number Placeholder 6">
            <a:extLst>
              <a:ext uri="{FF2B5EF4-FFF2-40B4-BE49-F238E27FC236}">
                <a16:creationId xmlns:a16="http://schemas.microsoft.com/office/drawing/2014/main" id="{51429CC5-ACED-4610-ADDD-ACA2DB322E1B}"/>
              </a:ext>
            </a:extLst>
          </p:cNvPr>
          <p:cNvSpPr>
            <a:spLocks noGrp="1"/>
          </p:cNvSpPr>
          <p:nvPr>
            <p:ph type="sldNum" sz="quarter" idx="12"/>
          </p:nvPr>
        </p:nvSpPr>
        <p:spPr/>
        <p:txBody>
          <a:bodyPr/>
          <a:lstStyle/>
          <a:p>
            <a:fld id="{9A214D07-D1AA-4340-8193-33285A91B075}" type="slidenum">
              <a:rPr lang="en-GB" smtClean="0"/>
              <a:t>‹#›</a:t>
            </a:fld>
            <a:endParaRPr lang="en-GB"/>
          </a:p>
        </p:txBody>
      </p:sp>
    </p:spTree>
    <p:extLst>
      <p:ext uri="{BB962C8B-B14F-4D97-AF65-F5344CB8AC3E}">
        <p14:creationId xmlns:p14="http://schemas.microsoft.com/office/powerpoint/2010/main" val="1291662907"/>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07980B6-5F74-4EF7-B257-F945AB622D6D}"/>
              </a:ext>
            </a:extLst>
          </p:cNvPr>
          <p:cNvSpPr>
            <a:spLocks noGrp="1"/>
          </p:cNvSpPr>
          <p:nvPr>
            <p:ph type="title"/>
          </p:nvPr>
        </p:nvSpPr>
        <p:spPr/>
        <p:txBody>
          <a:bodyPr/>
          <a:lstStyle/>
          <a:p>
            <a:r>
              <a:rPr lang="en-US"/>
              <a:t>Click to edit Master title style</a:t>
            </a:r>
            <a:endParaRPr lang="en-GB"/>
          </a:p>
        </p:txBody>
      </p:sp>
      <p:sp>
        <p:nvSpPr>
          <p:cNvPr id="3" name="Vertical Text Placeholder 2">
            <a:extLst>
              <a:ext uri="{FF2B5EF4-FFF2-40B4-BE49-F238E27FC236}">
                <a16:creationId xmlns:a16="http://schemas.microsoft.com/office/drawing/2014/main" id="{73718E15-35A0-4951-B7BB-3A41C4B7CDB9}"/>
              </a:ext>
            </a:extLst>
          </p:cNvPr>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5005862B-D795-467C-B2C3-C056B2A138F7}"/>
              </a:ext>
            </a:extLst>
          </p:cNvPr>
          <p:cNvSpPr>
            <a:spLocks noGrp="1"/>
          </p:cNvSpPr>
          <p:nvPr>
            <p:ph type="dt" sz="half" idx="10"/>
          </p:nvPr>
        </p:nvSpPr>
        <p:spPr/>
        <p:txBody>
          <a:bodyPr/>
          <a:lstStyle/>
          <a:p>
            <a:fld id="{AC3DB440-50EF-4728-9DD5-CA0BCF3D5B05}" type="datetimeFigureOut">
              <a:rPr lang="en-GB" smtClean="0"/>
              <a:t>11/06/2020</a:t>
            </a:fld>
            <a:endParaRPr lang="en-GB"/>
          </a:p>
        </p:txBody>
      </p:sp>
      <p:sp>
        <p:nvSpPr>
          <p:cNvPr id="5" name="Footer Placeholder 4">
            <a:extLst>
              <a:ext uri="{FF2B5EF4-FFF2-40B4-BE49-F238E27FC236}">
                <a16:creationId xmlns:a16="http://schemas.microsoft.com/office/drawing/2014/main" id="{BDBA3B83-B341-4570-B9A7-F23E0B058F26}"/>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8E05B2DB-76A7-4437-9FAF-5DC8DAD8D989}"/>
              </a:ext>
            </a:extLst>
          </p:cNvPr>
          <p:cNvSpPr>
            <a:spLocks noGrp="1"/>
          </p:cNvSpPr>
          <p:nvPr>
            <p:ph type="sldNum" sz="quarter" idx="12"/>
          </p:nvPr>
        </p:nvSpPr>
        <p:spPr/>
        <p:txBody>
          <a:bodyPr/>
          <a:lstStyle/>
          <a:p>
            <a:fld id="{9A214D07-D1AA-4340-8193-33285A91B075}" type="slidenum">
              <a:rPr lang="en-GB" smtClean="0"/>
              <a:t>‹#›</a:t>
            </a:fld>
            <a:endParaRPr lang="en-GB"/>
          </a:p>
        </p:txBody>
      </p:sp>
    </p:spTree>
    <p:extLst>
      <p:ext uri="{BB962C8B-B14F-4D97-AF65-F5344CB8AC3E}">
        <p14:creationId xmlns:p14="http://schemas.microsoft.com/office/powerpoint/2010/main" val="2488263672"/>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a:extLst>
              <a:ext uri="{FF2B5EF4-FFF2-40B4-BE49-F238E27FC236}">
                <a16:creationId xmlns:a16="http://schemas.microsoft.com/office/drawing/2014/main" id="{B2E952C3-26DE-4320-A8B1-48B6B5F9B87F}"/>
              </a:ext>
            </a:extLst>
          </p:cNvPr>
          <p:cNvSpPr>
            <a:spLocks noGrp="1"/>
          </p:cNvSpPr>
          <p:nvPr>
            <p:ph type="title" orient="vert"/>
          </p:nvPr>
        </p:nvSpPr>
        <p:spPr>
          <a:xfrm>
            <a:off x="8724900" y="365125"/>
            <a:ext cx="2628900" cy="5811838"/>
          </a:xfrm>
        </p:spPr>
        <p:txBody>
          <a:bodyPr vert="eaVert"/>
          <a:lstStyle/>
          <a:p>
            <a:r>
              <a:rPr lang="en-US"/>
              <a:t>Click to edit Master title style</a:t>
            </a:r>
            <a:endParaRPr lang="en-GB"/>
          </a:p>
        </p:txBody>
      </p:sp>
      <p:sp>
        <p:nvSpPr>
          <p:cNvPr id="3" name="Vertical Text Placeholder 2">
            <a:extLst>
              <a:ext uri="{FF2B5EF4-FFF2-40B4-BE49-F238E27FC236}">
                <a16:creationId xmlns:a16="http://schemas.microsoft.com/office/drawing/2014/main" id="{BDA8B0C4-0D36-4057-9E42-7A2366FF2D80}"/>
              </a:ext>
            </a:extLst>
          </p:cNvPr>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EFA97C33-8033-4521-A5B4-40295CBE75B3}"/>
              </a:ext>
            </a:extLst>
          </p:cNvPr>
          <p:cNvSpPr>
            <a:spLocks noGrp="1"/>
          </p:cNvSpPr>
          <p:nvPr>
            <p:ph type="dt" sz="half" idx="10"/>
          </p:nvPr>
        </p:nvSpPr>
        <p:spPr/>
        <p:txBody>
          <a:bodyPr/>
          <a:lstStyle/>
          <a:p>
            <a:fld id="{AC3DB440-50EF-4728-9DD5-CA0BCF3D5B05}" type="datetimeFigureOut">
              <a:rPr lang="en-GB" smtClean="0"/>
              <a:t>11/06/2020</a:t>
            </a:fld>
            <a:endParaRPr lang="en-GB"/>
          </a:p>
        </p:txBody>
      </p:sp>
      <p:sp>
        <p:nvSpPr>
          <p:cNvPr id="5" name="Footer Placeholder 4">
            <a:extLst>
              <a:ext uri="{FF2B5EF4-FFF2-40B4-BE49-F238E27FC236}">
                <a16:creationId xmlns:a16="http://schemas.microsoft.com/office/drawing/2014/main" id="{907C7FFF-8E87-48E2-BB88-176ADF5C073D}"/>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C0BB6711-2A8D-4D27-BD15-BD8311CA11C8}"/>
              </a:ext>
            </a:extLst>
          </p:cNvPr>
          <p:cNvSpPr>
            <a:spLocks noGrp="1"/>
          </p:cNvSpPr>
          <p:nvPr>
            <p:ph type="sldNum" sz="quarter" idx="12"/>
          </p:nvPr>
        </p:nvSpPr>
        <p:spPr/>
        <p:txBody>
          <a:bodyPr/>
          <a:lstStyle/>
          <a:p>
            <a:fld id="{9A214D07-D1AA-4340-8193-33285A91B075}" type="slidenum">
              <a:rPr lang="en-GB" smtClean="0"/>
              <a:t>‹#›</a:t>
            </a:fld>
            <a:endParaRPr lang="en-GB"/>
          </a:p>
        </p:txBody>
      </p:sp>
    </p:spTree>
    <p:extLst>
      <p:ext uri="{BB962C8B-B14F-4D97-AF65-F5344CB8AC3E}">
        <p14:creationId xmlns:p14="http://schemas.microsoft.com/office/powerpoint/2010/main" val="2978355006"/>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userDrawn="1">
  <p:cSld name="1_Title and Content">
    <p:spTree>
      <p:nvGrpSpPr>
        <p:cNvPr id="1" name=""/>
        <p:cNvGrpSpPr/>
        <p:nvPr/>
      </p:nvGrpSpPr>
      <p:grpSpPr>
        <a:xfrm>
          <a:off x="0" y="0"/>
          <a:ext cx="0" cy="0"/>
          <a:chOff x="0" y="0"/>
          <a:chExt cx="0" cy="0"/>
        </a:xfrm>
      </p:grpSpPr>
      <p:sp>
        <p:nvSpPr>
          <p:cNvPr id="3" name="Rounded Rectangle 4">
            <a:extLst>
              <a:ext uri="{FF2B5EF4-FFF2-40B4-BE49-F238E27FC236}">
                <a16:creationId xmlns:a16="http://schemas.microsoft.com/office/drawing/2014/main" id="{76BB9F19-EFEA-48AC-81DD-285970F93E9E}"/>
              </a:ext>
            </a:extLst>
          </p:cNvPr>
          <p:cNvSpPr/>
          <p:nvPr userDrawn="1"/>
        </p:nvSpPr>
        <p:spPr bwMode="auto">
          <a:xfrm>
            <a:off x="609601" y="438150"/>
            <a:ext cx="10960100" cy="5957888"/>
          </a:xfrm>
          <a:prstGeom prst="roundRect">
            <a:avLst>
              <a:gd name="adj" fmla="val 2649"/>
            </a:avLst>
          </a:prstGeom>
          <a:solidFill>
            <a:schemeClr val="bg1">
              <a:alpha val="90000"/>
            </a:schemeClr>
          </a:solidFill>
          <a:ln w="25400" cap="rnd">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r>
              <a:rPr lang="en-GB" sz="1350" dirty="0"/>
              <a:t> </a:t>
            </a:r>
          </a:p>
        </p:txBody>
      </p:sp>
      <p:sp>
        <p:nvSpPr>
          <p:cNvPr id="8" name="Title 5"/>
          <p:cNvSpPr>
            <a:spLocks noGrp="1"/>
          </p:cNvSpPr>
          <p:nvPr>
            <p:ph type="title"/>
          </p:nvPr>
        </p:nvSpPr>
        <p:spPr>
          <a:xfrm>
            <a:off x="609598" y="478895"/>
            <a:ext cx="10960100" cy="994306"/>
          </a:xfrm>
        </p:spPr>
        <p:txBody>
          <a:bodyPr>
            <a:noAutofit/>
          </a:bodyPr>
          <a:lstStyle>
            <a:lvl1pPr>
              <a:defRPr>
                <a:latin typeface="Twinkl SemiBold" pitchFamily="2" charset="0"/>
              </a:defRPr>
            </a:lvl1pPr>
          </a:lstStyle>
          <a:p>
            <a:r>
              <a:rPr lang="en-US"/>
              <a:t>Click to edit Master title style</a:t>
            </a:r>
            <a:endParaRPr lang="en-GB" dirty="0"/>
          </a:p>
        </p:txBody>
      </p:sp>
    </p:spTree>
    <p:extLst>
      <p:ext uri="{BB962C8B-B14F-4D97-AF65-F5344CB8AC3E}">
        <p14:creationId xmlns:p14="http://schemas.microsoft.com/office/powerpoint/2010/main" val="2840609760"/>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preserve="1" userDrawn="1">
  <p:cSld name="Title Slide">
    <p:bg>
      <p:bgPr>
        <a:blipFill dpi="0" rotWithShape="0">
          <a:blip r:embed="rId2"/>
          <a:srcRect/>
          <a:stretch>
            <a:fillRect/>
          </a:stretch>
        </a:blipFill>
        <a:effectLst/>
      </p:bgPr>
    </p:bg>
    <p:spTree>
      <p:nvGrpSpPr>
        <p:cNvPr id="1" name=""/>
        <p:cNvGrpSpPr/>
        <p:nvPr/>
      </p:nvGrpSpPr>
      <p:grpSpPr>
        <a:xfrm>
          <a:off x="0" y="0"/>
          <a:ext cx="0" cy="0"/>
          <a:chOff x="0" y="0"/>
          <a:chExt cx="0" cy="0"/>
        </a:xfrm>
      </p:grpSpPr>
      <p:pic>
        <p:nvPicPr>
          <p:cNvPr id="2" name="Picture 3">
            <a:extLst>
              <a:ext uri="{FF2B5EF4-FFF2-40B4-BE49-F238E27FC236}">
                <a16:creationId xmlns:a16="http://schemas.microsoft.com/office/drawing/2014/main" id="{5190D3D7-008F-4342-8C92-581804FB55C5}"/>
              </a:ext>
            </a:extLst>
          </p:cNvPr>
          <p:cNvPicPr>
            <a:picLocks noChangeAspect="1"/>
          </p:cNvPicPr>
          <p:nvPr userDrawn="1"/>
        </p:nvPicPr>
        <p:blipFill>
          <a:blip r:embed="rId3">
            <a:extLst>
              <a:ext uri="{28A0092B-C50C-407E-A947-70E740481C1C}">
                <a14:useLocalDpi xmlns:a14="http://schemas.microsoft.com/office/drawing/2010/main" val="0"/>
              </a:ext>
            </a:extLst>
          </a:blip>
          <a:srcRect/>
          <a:stretch>
            <a:fillRect/>
          </a:stretch>
        </p:blipFill>
        <p:spPr bwMode="auto">
          <a:xfrm>
            <a:off x="11364384" y="6196014"/>
            <a:ext cx="768349" cy="5810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3619459950"/>
      </p:ext>
    </p:extLst>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preserve="1" userDrawn="1">
  <p:cSld name="Title Slide with Box">
    <p:spTree>
      <p:nvGrpSpPr>
        <p:cNvPr id="1" name=""/>
        <p:cNvGrpSpPr/>
        <p:nvPr/>
      </p:nvGrpSpPr>
      <p:grpSpPr>
        <a:xfrm>
          <a:off x="0" y="0"/>
          <a:ext cx="0" cy="0"/>
          <a:chOff x="0" y="0"/>
          <a:chExt cx="0" cy="0"/>
        </a:xfrm>
      </p:grpSpPr>
      <p:sp>
        <p:nvSpPr>
          <p:cNvPr id="2" name="Rounded Rectangle 3">
            <a:extLst>
              <a:ext uri="{FF2B5EF4-FFF2-40B4-BE49-F238E27FC236}">
                <a16:creationId xmlns:a16="http://schemas.microsoft.com/office/drawing/2014/main" id="{456084AE-C8FD-41ED-8BD5-A22AD6175566}"/>
              </a:ext>
            </a:extLst>
          </p:cNvPr>
          <p:cNvSpPr/>
          <p:nvPr userDrawn="1"/>
        </p:nvSpPr>
        <p:spPr bwMode="auto">
          <a:xfrm>
            <a:off x="609601" y="438150"/>
            <a:ext cx="10960100" cy="5957888"/>
          </a:xfrm>
          <a:prstGeom prst="roundRect">
            <a:avLst>
              <a:gd name="adj" fmla="val 2649"/>
            </a:avLst>
          </a:prstGeom>
          <a:solidFill>
            <a:schemeClr val="bg1">
              <a:alpha val="90000"/>
            </a:schemeClr>
          </a:solidFill>
          <a:ln w="25400" cap="rnd">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r>
              <a:rPr lang="en-GB" sz="1350" dirty="0"/>
              <a:t> </a:t>
            </a:r>
          </a:p>
        </p:txBody>
      </p:sp>
      <p:pic>
        <p:nvPicPr>
          <p:cNvPr id="3" name="Picture 4">
            <a:extLst>
              <a:ext uri="{FF2B5EF4-FFF2-40B4-BE49-F238E27FC236}">
                <a16:creationId xmlns:a16="http://schemas.microsoft.com/office/drawing/2014/main" id="{8BFCC317-8C44-42DE-AE9D-D92CB9291C44}"/>
              </a:ext>
            </a:extLst>
          </p:cNvPr>
          <p:cNvPicPr>
            <a:picLocks noChangeAspect="1"/>
          </p:cNvPicPr>
          <p:nvPr userDrawn="1"/>
        </p:nvPicPr>
        <p:blipFill>
          <a:blip r:embed="rId2">
            <a:extLst>
              <a:ext uri="{28A0092B-C50C-407E-A947-70E740481C1C}">
                <a14:useLocalDpi xmlns:a14="http://schemas.microsoft.com/office/drawing/2010/main" val="0"/>
              </a:ext>
            </a:extLst>
          </a:blip>
          <a:srcRect/>
          <a:stretch>
            <a:fillRect/>
          </a:stretch>
        </p:blipFill>
        <p:spPr bwMode="auto">
          <a:xfrm>
            <a:off x="10763251" y="5734051"/>
            <a:ext cx="768349" cy="5810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1507960398"/>
      </p:ext>
    </p:extLst>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preserve="1" userDrawn="1">
  <p:cSld name="Title and Content">
    <p:spTree>
      <p:nvGrpSpPr>
        <p:cNvPr id="1" name=""/>
        <p:cNvGrpSpPr/>
        <p:nvPr/>
      </p:nvGrpSpPr>
      <p:grpSpPr>
        <a:xfrm>
          <a:off x="0" y="0"/>
          <a:ext cx="0" cy="0"/>
          <a:chOff x="0" y="0"/>
          <a:chExt cx="0" cy="0"/>
        </a:xfrm>
      </p:grpSpPr>
      <p:sp>
        <p:nvSpPr>
          <p:cNvPr id="3" name="Rounded Rectangle 3">
            <a:extLst>
              <a:ext uri="{FF2B5EF4-FFF2-40B4-BE49-F238E27FC236}">
                <a16:creationId xmlns:a16="http://schemas.microsoft.com/office/drawing/2014/main" id="{ADFAF54C-4E0A-43AB-95F3-C2A7BC510BFE}"/>
              </a:ext>
            </a:extLst>
          </p:cNvPr>
          <p:cNvSpPr/>
          <p:nvPr userDrawn="1"/>
        </p:nvSpPr>
        <p:spPr bwMode="auto">
          <a:xfrm>
            <a:off x="609601" y="438150"/>
            <a:ext cx="10960100" cy="5957888"/>
          </a:xfrm>
          <a:prstGeom prst="roundRect">
            <a:avLst>
              <a:gd name="adj" fmla="val 2649"/>
            </a:avLst>
          </a:prstGeom>
          <a:solidFill>
            <a:schemeClr val="bg1">
              <a:alpha val="90000"/>
            </a:schemeClr>
          </a:solidFill>
          <a:ln w="25400" cap="rnd">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r>
              <a:rPr lang="en-GB" sz="1350" dirty="0"/>
              <a:t> </a:t>
            </a:r>
          </a:p>
        </p:txBody>
      </p:sp>
      <p:sp>
        <p:nvSpPr>
          <p:cNvPr id="8" name="Title 5"/>
          <p:cNvSpPr>
            <a:spLocks noGrp="1"/>
          </p:cNvSpPr>
          <p:nvPr>
            <p:ph type="title"/>
          </p:nvPr>
        </p:nvSpPr>
        <p:spPr>
          <a:xfrm>
            <a:off x="609598" y="478895"/>
            <a:ext cx="10960100" cy="994306"/>
          </a:xfrm>
        </p:spPr>
        <p:txBody>
          <a:bodyPr>
            <a:noAutofit/>
          </a:bodyPr>
          <a:lstStyle>
            <a:lvl1pPr>
              <a:defRPr>
                <a:latin typeface="Twinkl SemiBold" pitchFamily="2" charset="0"/>
              </a:defRPr>
            </a:lvl1pPr>
          </a:lstStyle>
          <a:p>
            <a:r>
              <a:rPr lang="en-US"/>
              <a:t>Click to edit Master title style</a:t>
            </a:r>
            <a:endParaRPr lang="en-GB" dirty="0"/>
          </a:p>
        </p:txBody>
      </p:sp>
    </p:spTree>
    <p:extLst>
      <p:ext uri="{BB962C8B-B14F-4D97-AF65-F5344CB8AC3E}">
        <p14:creationId xmlns:p14="http://schemas.microsoft.com/office/powerpoint/2010/main" val="1910077946"/>
      </p:ext>
    </p:extLst>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preserve="1" userDrawn="1">
  <p:cSld name="Aims Slide">
    <p:spTree>
      <p:nvGrpSpPr>
        <p:cNvPr id="1" name=""/>
        <p:cNvGrpSpPr/>
        <p:nvPr/>
      </p:nvGrpSpPr>
      <p:grpSpPr>
        <a:xfrm>
          <a:off x="0" y="0"/>
          <a:ext cx="0" cy="0"/>
          <a:chOff x="0" y="0"/>
          <a:chExt cx="0" cy="0"/>
        </a:xfrm>
      </p:grpSpPr>
      <p:sp>
        <p:nvSpPr>
          <p:cNvPr id="3" name="Rounded Rectangle 3">
            <a:extLst>
              <a:ext uri="{FF2B5EF4-FFF2-40B4-BE49-F238E27FC236}">
                <a16:creationId xmlns:a16="http://schemas.microsoft.com/office/drawing/2014/main" id="{60AC6717-E336-4E7E-BBAF-818D072942B0}"/>
              </a:ext>
            </a:extLst>
          </p:cNvPr>
          <p:cNvSpPr/>
          <p:nvPr userDrawn="1"/>
        </p:nvSpPr>
        <p:spPr bwMode="auto">
          <a:xfrm>
            <a:off x="670985" y="2930526"/>
            <a:ext cx="10850033" cy="3414713"/>
          </a:xfrm>
          <a:prstGeom prst="roundRect">
            <a:avLst>
              <a:gd name="adj" fmla="val 6409"/>
            </a:avLst>
          </a:prstGeom>
          <a:solidFill>
            <a:srgbClr val="FFF9E7"/>
          </a:solidFill>
          <a:ln w="25400" cap="rnd">
            <a:solidFill>
              <a:srgbClr val="FEFBDA"/>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r>
              <a:rPr lang="en-GB" sz="1350" dirty="0"/>
              <a:t> </a:t>
            </a:r>
          </a:p>
        </p:txBody>
      </p:sp>
      <p:sp>
        <p:nvSpPr>
          <p:cNvPr id="4" name="Rounded Rectangle 4">
            <a:extLst>
              <a:ext uri="{FF2B5EF4-FFF2-40B4-BE49-F238E27FC236}">
                <a16:creationId xmlns:a16="http://schemas.microsoft.com/office/drawing/2014/main" id="{68B83DFD-9802-4457-BD37-A498E59F9B08}"/>
              </a:ext>
            </a:extLst>
          </p:cNvPr>
          <p:cNvSpPr/>
          <p:nvPr userDrawn="1"/>
        </p:nvSpPr>
        <p:spPr bwMode="auto">
          <a:xfrm>
            <a:off x="670985" y="512764"/>
            <a:ext cx="10850033" cy="2192337"/>
          </a:xfrm>
          <a:prstGeom prst="roundRect">
            <a:avLst>
              <a:gd name="adj" fmla="val 6409"/>
            </a:avLst>
          </a:prstGeom>
          <a:solidFill>
            <a:srgbClr val="FFF9E7"/>
          </a:solidFill>
          <a:ln w="25400" cap="rnd">
            <a:solidFill>
              <a:srgbClr val="FEFBDA"/>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r>
              <a:rPr lang="en-GB" sz="1350" dirty="0"/>
              <a:t> </a:t>
            </a:r>
          </a:p>
        </p:txBody>
      </p:sp>
      <p:sp>
        <p:nvSpPr>
          <p:cNvPr id="5" name="Title 1">
            <a:extLst>
              <a:ext uri="{FF2B5EF4-FFF2-40B4-BE49-F238E27FC236}">
                <a16:creationId xmlns:a16="http://schemas.microsoft.com/office/drawing/2014/main" id="{28B66907-236C-476D-8A76-3BC9743DB935}"/>
              </a:ext>
            </a:extLst>
          </p:cNvPr>
          <p:cNvSpPr txBox="1">
            <a:spLocks/>
          </p:cNvSpPr>
          <p:nvPr userDrawn="1"/>
        </p:nvSpPr>
        <p:spPr>
          <a:xfrm>
            <a:off x="838200" y="3071813"/>
            <a:ext cx="10515600" cy="539750"/>
          </a:xfrm>
          <a:prstGeom prst="rect">
            <a:avLst/>
          </a:prstGeom>
        </p:spPr>
        <p:txBody>
          <a:bodyPr lIns="0" tIns="0" rIns="0" bIns="0" anchor="ctr" anchorCtr="1"/>
          <a:lstStyle>
            <a:lvl1pPr algn="l" defTabSz="914400" rtl="0" eaLnBrk="1" latinLnBrk="0" hangingPunct="1">
              <a:lnSpc>
                <a:spcPct val="90000"/>
              </a:lnSpc>
              <a:spcBef>
                <a:spcPct val="0"/>
              </a:spcBef>
              <a:buNone/>
              <a:defRPr sz="4000" b="1" kern="1200">
                <a:solidFill>
                  <a:schemeClr val="tx1"/>
                </a:solidFill>
                <a:latin typeface="Sassoon Infant Md" panose="02000603050000020003" pitchFamily="50" charset="0"/>
                <a:ea typeface="+mj-ea"/>
                <a:cs typeface="+mj-cs"/>
              </a:defRPr>
            </a:lvl1pPr>
          </a:lstStyle>
          <a:p>
            <a:pPr fontAlgn="auto">
              <a:spcAft>
                <a:spcPts val="0"/>
              </a:spcAft>
              <a:defRPr/>
            </a:pPr>
            <a:r>
              <a:rPr lang="en-US" sz="3600" dirty="0">
                <a:latin typeface="Twinkl" pitchFamily="50" charset="0"/>
              </a:rPr>
              <a:t>Success Criteria</a:t>
            </a:r>
          </a:p>
        </p:txBody>
      </p:sp>
      <p:sp>
        <p:nvSpPr>
          <p:cNvPr id="6" name="Title 1">
            <a:extLst>
              <a:ext uri="{FF2B5EF4-FFF2-40B4-BE49-F238E27FC236}">
                <a16:creationId xmlns:a16="http://schemas.microsoft.com/office/drawing/2014/main" id="{A796973A-BCC0-490B-A5EA-6135105EAFAB}"/>
              </a:ext>
            </a:extLst>
          </p:cNvPr>
          <p:cNvSpPr txBox="1">
            <a:spLocks/>
          </p:cNvSpPr>
          <p:nvPr userDrawn="1"/>
        </p:nvSpPr>
        <p:spPr>
          <a:xfrm>
            <a:off x="838200" y="735013"/>
            <a:ext cx="10515600" cy="539750"/>
          </a:xfrm>
          <a:prstGeom prst="rect">
            <a:avLst/>
          </a:prstGeom>
        </p:spPr>
        <p:txBody>
          <a:bodyPr lIns="0" tIns="0" rIns="0" bIns="0" anchor="ctr" anchorCtr="1"/>
          <a:lstStyle>
            <a:lvl1pPr algn="l" defTabSz="914400" rtl="0" eaLnBrk="1" latinLnBrk="0" hangingPunct="1">
              <a:lnSpc>
                <a:spcPct val="90000"/>
              </a:lnSpc>
              <a:spcBef>
                <a:spcPct val="0"/>
              </a:spcBef>
              <a:buNone/>
              <a:defRPr sz="4000" b="1" kern="1200">
                <a:solidFill>
                  <a:schemeClr val="tx1"/>
                </a:solidFill>
                <a:latin typeface="Sassoon Infant Md" panose="02000603050000020003" pitchFamily="50" charset="0"/>
                <a:ea typeface="+mj-ea"/>
                <a:cs typeface="+mj-cs"/>
              </a:defRPr>
            </a:lvl1pPr>
          </a:lstStyle>
          <a:p>
            <a:pPr fontAlgn="auto">
              <a:spcAft>
                <a:spcPts val="0"/>
              </a:spcAft>
              <a:defRPr/>
            </a:pPr>
            <a:r>
              <a:rPr lang="en-US" sz="3600" dirty="0">
                <a:latin typeface="Twinkl" pitchFamily="50" charset="0"/>
              </a:rPr>
              <a:t>Aim</a:t>
            </a:r>
          </a:p>
        </p:txBody>
      </p:sp>
      <p:sp>
        <p:nvSpPr>
          <p:cNvPr id="7" name="Content Placeholder 15">
            <a:extLst>
              <a:ext uri="{FF2B5EF4-FFF2-40B4-BE49-F238E27FC236}">
                <a16:creationId xmlns:a16="http://schemas.microsoft.com/office/drawing/2014/main" id="{D50371AC-53A7-4D51-BAE9-61E4A36F3FDD}"/>
              </a:ext>
            </a:extLst>
          </p:cNvPr>
          <p:cNvSpPr txBox="1">
            <a:spLocks/>
          </p:cNvSpPr>
          <p:nvPr userDrawn="1"/>
        </p:nvSpPr>
        <p:spPr>
          <a:xfrm>
            <a:off x="838200" y="3467100"/>
            <a:ext cx="10515600" cy="1409700"/>
          </a:xfrm>
          <a:prstGeom prst="rect">
            <a:avLst/>
          </a:prstGeom>
          <a:noFill/>
          <a:ln w="25400">
            <a:noFill/>
          </a:ln>
        </p:spPr>
        <p:txBody>
          <a:bodyPr lIns="180000" tIns="252000" rIns="252000" bIns="180000">
            <a:normAutofit/>
          </a:bodyPr>
          <a:lstStyle>
            <a:lvl1pPr marL="228600" indent="-228600" algn="l" defTabSz="914400" rtl="0" eaLnBrk="1" latinLnBrk="0" hangingPunct="1">
              <a:lnSpc>
                <a:spcPct val="90000"/>
              </a:lnSpc>
              <a:spcBef>
                <a:spcPts val="1000"/>
              </a:spcBef>
              <a:buFont typeface="Arial" panose="020B0604020202020204" pitchFamily="34" charset="0"/>
              <a:buChar char="•"/>
              <a:defRPr sz="1800" kern="1200">
                <a:solidFill>
                  <a:srgbClr val="1C1C1C"/>
                </a:solidFill>
                <a:latin typeface="Sassoon Infant Rg" panose="02000503030000020003" pitchFamily="50" charset="0"/>
                <a:ea typeface="Sassoon Infant Rg" panose="02000503030000020003" pitchFamily="50" charset="0"/>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1600" kern="1200">
                <a:solidFill>
                  <a:srgbClr val="1C1C1C"/>
                </a:solidFill>
                <a:latin typeface="Sassoon Infant Rg" panose="02000503030000020003" pitchFamily="50" charset="0"/>
                <a:ea typeface="Sassoon Infant Rg" panose="02000503030000020003" pitchFamily="50" charset="0"/>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1400" kern="1200">
                <a:solidFill>
                  <a:srgbClr val="1C1C1C"/>
                </a:solidFill>
                <a:latin typeface="Sassoon Infant Rg" panose="02000503030000020003" pitchFamily="50" charset="0"/>
                <a:ea typeface="Sassoon Infant Rg" panose="02000503030000020003" pitchFamily="50" charset="0"/>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400" kern="1200">
                <a:solidFill>
                  <a:srgbClr val="1C1C1C"/>
                </a:solidFill>
                <a:latin typeface="Sassoon Infant Rg" panose="02000503030000020003" pitchFamily="50" charset="0"/>
                <a:ea typeface="Sassoon Infant Rg" panose="02000503030000020003" pitchFamily="50" charset="0"/>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400" kern="1200">
                <a:solidFill>
                  <a:srgbClr val="1C1C1C"/>
                </a:solidFill>
                <a:latin typeface="Sassoon Infant Rg" panose="02000503030000020003" pitchFamily="50" charset="0"/>
                <a:ea typeface="Sassoon Infant Rg" panose="02000503030000020003" pitchFamily="50" charset="0"/>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fontAlgn="auto">
              <a:spcAft>
                <a:spcPts val="0"/>
              </a:spcAft>
              <a:defRPr/>
            </a:pPr>
            <a:r>
              <a:rPr lang="en-GB" sz="1800" dirty="0">
                <a:latin typeface="Twinkl" pitchFamily="50" charset="0"/>
              </a:rPr>
              <a:t>Statement 1 Lorem ipsum </a:t>
            </a:r>
            <a:r>
              <a:rPr lang="en-GB" sz="1800" dirty="0" err="1">
                <a:latin typeface="Twinkl" pitchFamily="50" charset="0"/>
              </a:rPr>
              <a:t>dolor</a:t>
            </a:r>
            <a:r>
              <a:rPr lang="en-GB" sz="1800" dirty="0">
                <a:latin typeface="Twinkl" pitchFamily="50" charset="0"/>
              </a:rPr>
              <a:t> sit </a:t>
            </a:r>
            <a:r>
              <a:rPr lang="en-GB" sz="1800" dirty="0" err="1">
                <a:latin typeface="Twinkl" pitchFamily="50" charset="0"/>
              </a:rPr>
              <a:t>amet</a:t>
            </a:r>
            <a:r>
              <a:rPr lang="en-GB" sz="1800" dirty="0">
                <a:latin typeface="Twinkl" pitchFamily="50" charset="0"/>
              </a:rPr>
              <a:t>, </a:t>
            </a:r>
            <a:r>
              <a:rPr lang="en-GB" sz="1800" dirty="0" err="1">
                <a:latin typeface="Twinkl" pitchFamily="50" charset="0"/>
              </a:rPr>
              <a:t>consectetur</a:t>
            </a:r>
            <a:r>
              <a:rPr lang="en-GB" sz="1800" dirty="0">
                <a:latin typeface="Twinkl" pitchFamily="50" charset="0"/>
              </a:rPr>
              <a:t> </a:t>
            </a:r>
            <a:r>
              <a:rPr lang="en-GB" sz="1800" dirty="0" err="1">
                <a:latin typeface="Twinkl" pitchFamily="50" charset="0"/>
              </a:rPr>
              <a:t>adipiscing</a:t>
            </a:r>
            <a:r>
              <a:rPr lang="en-GB" sz="1800" dirty="0">
                <a:latin typeface="Twinkl" pitchFamily="50" charset="0"/>
              </a:rPr>
              <a:t> </a:t>
            </a:r>
            <a:r>
              <a:rPr lang="en-GB" sz="1800" dirty="0" err="1">
                <a:latin typeface="Twinkl" pitchFamily="50" charset="0"/>
              </a:rPr>
              <a:t>elit</a:t>
            </a:r>
            <a:r>
              <a:rPr lang="en-GB" sz="1800" dirty="0">
                <a:latin typeface="Twinkl" pitchFamily="50" charset="0"/>
              </a:rPr>
              <a:t>.</a:t>
            </a:r>
          </a:p>
          <a:p>
            <a:pPr fontAlgn="auto">
              <a:spcAft>
                <a:spcPts val="0"/>
              </a:spcAft>
              <a:defRPr/>
            </a:pPr>
            <a:r>
              <a:rPr lang="en-GB" sz="1800" dirty="0">
                <a:latin typeface="Twinkl" pitchFamily="50" charset="0"/>
              </a:rPr>
              <a:t>Statement 2</a:t>
            </a:r>
          </a:p>
          <a:p>
            <a:pPr lvl="1" fontAlgn="auto">
              <a:spcAft>
                <a:spcPts val="0"/>
              </a:spcAft>
              <a:defRPr/>
            </a:pPr>
            <a:r>
              <a:rPr lang="en-GB" sz="1600" dirty="0">
                <a:latin typeface="Twinkl" pitchFamily="50" charset="0"/>
              </a:rPr>
              <a:t>Sub statement</a:t>
            </a:r>
          </a:p>
        </p:txBody>
      </p:sp>
      <p:sp>
        <p:nvSpPr>
          <p:cNvPr id="11" name="Content Placeholder 15"/>
          <p:cNvSpPr>
            <a:spLocks noGrp="1"/>
          </p:cNvSpPr>
          <p:nvPr>
            <p:ph idx="1"/>
          </p:nvPr>
        </p:nvSpPr>
        <p:spPr>
          <a:xfrm>
            <a:off x="838200" y="1127760"/>
            <a:ext cx="10515600" cy="1409700"/>
          </a:xfrm>
        </p:spPr>
        <p:txBody>
          <a:bodyPr>
            <a:normAutofit fontScale="92500" lnSpcReduction="10000"/>
          </a:bodyPr>
          <a:lstStyle>
            <a:lvl1pPr>
              <a:defRPr>
                <a:latin typeface="Twinkl" pitchFamily="50" charset="0"/>
              </a:defRPr>
            </a:lvl1pPr>
            <a:lvl2pPr>
              <a:defRPr/>
            </a:lvl2pPr>
          </a:lstStyle>
          <a:p>
            <a:pPr lvl="0"/>
            <a:r>
              <a:rPr lang="en-US"/>
              <a:t>Edit Master text styles</a:t>
            </a:r>
          </a:p>
          <a:p>
            <a:pPr lvl="1"/>
            <a:r>
              <a:rPr lang="en-US"/>
              <a:t>Second level</a:t>
            </a:r>
          </a:p>
          <a:p>
            <a:pPr lvl="2"/>
            <a:r>
              <a:rPr lang="en-US"/>
              <a:t>Third level</a:t>
            </a:r>
          </a:p>
        </p:txBody>
      </p:sp>
    </p:spTree>
    <p:extLst>
      <p:ext uri="{BB962C8B-B14F-4D97-AF65-F5344CB8AC3E}">
        <p14:creationId xmlns:p14="http://schemas.microsoft.com/office/powerpoint/2010/main" val="2717305070"/>
      </p:ext>
    </p:extLst>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preserve="1" userDrawn="1">
  <p:cSld name="End Slide">
    <p:bg>
      <p:bgPr>
        <a:blipFill dpi="0" rotWithShape="0">
          <a:blip r:embed="rId2"/>
          <a:srcRect/>
          <a:stretch>
            <a:fillRect/>
          </a:stretch>
        </a:blipFill>
        <a:effectLst/>
      </p:bgPr>
    </p:bg>
    <p:spTree>
      <p:nvGrpSpPr>
        <p:cNvPr id="1" name=""/>
        <p:cNvGrpSpPr/>
        <p:nvPr/>
      </p:nvGrpSpPr>
      <p:grpSpPr>
        <a:xfrm>
          <a:off x="0" y="0"/>
          <a:ext cx="0" cy="0"/>
          <a:chOff x="0" y="0"/>
          <a:chExt cx="0" cy="0"/>
        </a:xfrm>
      </p:grpSpPr>
      <p:pic>
        <p:nvPicPr>
          <p:cNvPr id="2" name="Picture 3">
            <a:extLst>
              <a:ext uri="{FF2B5EF4-FFF2-40B4-BE49-F238E27FC236}">
                <a16:creationId xmlns:a16="http://schemas.microsoft.com/office/drawing/2014/main" id="{08F31FBB-61E5-47EA-B453-E54824DE3804}"/>
              </a:ext>
            </a:extLst>
          </p:cNvPr>
          <p:cNvPicPr>
            <a:picLocks noChangeAspect="1"/>
          </p:cNvPicPr>
          <p:nvPr userDrawn="1"/>
        </p:nvPicPr>
        <p:blipFill>
          <a:blip r:embed="rId3">
            <a:extLst>
              <a:ext uri="{28A0092B-C50C-407E-A947-70E740481C1C}">
                <a14:useLocalDpi xmlns:a14="http://schemas.microsoft.com/office/drawing/2010/main" val="0"/>
              </a:ext>
            </a:extLst>
          </a:blip>
          <a:srcRect/>
          <a:stretch>
            <a:fillRect/>
          </a:stretch>
        </p:blipFill>
        <p:spPr bwMode="auto">
          <a:xfrm>
            <a:off x="11364384" y="6196014"/>
            <a:ext cx="768349" cy="5810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471965608"/>
      </p:ext>
    </p:extLst>
  </p:cSld>
  <p:clrMapOvr>
    <a:masterClrMapping/>
  </p:clrMapOvr>
</p:sldLayout>
</file>

<file path=ppt/slideLayouts/slideLayout18.xml><?xml version="1.0" encoding="utf-8"?>
<p:sldLayout xmlns:a="http://schemas.openxmlformats.org/drawingml/2006/main" xmlns:r="http://schemas.openxmlformats.org/officeDocument/2006/relationships" xmlns:p="http://schemas.openxmlformats.org/presentationml/2006/main" preserve="1" userDrawn="1">
  <p:cSld name="Title Slide">
    <p:bg>
      <p:bgPr>
        <a:blipFill dpi="0" rotWithShape="0">
          <a:blip r:embed="rId2"/>
          <a:srcRect/>
          <a:stretch>
            <a:fillRect/>
          </a:stretch>
        </a:blipFill>
        <a:effectLst/>
      </p:bgPr>
    </p:bg>
    <p:spTree>
      <p:nvGrpSpPr>
        <p:cNvPr id="1" name=""/>
        <p:cNvGrpSpPr/>
        <p:nvPr/>
      </p:nvGrpSpPr>
      <p:grpSpPr>
        <a:xfrm>
          <a:off x="0" y="0"/>
          <a:ext cx="0" cy="0"/>
          <a:chOff x="0" y="0"/>
          <a:chExt cx="0" cy="0"/>
        </a:xfrm>
      </p:grpSpPr>
      <p:pic>
        <p:nvPicPr>
          <p:cNvPr id="2" name="Picture 3">
            <a:extLst>
              <a:ext uri="{FF2B5EF4-FFF2-40B4-BE49-F238E27FC236}">
                <a16:creationId xmlns:a16="http://schemas.microsoft.com/office/drawing/2014/main" id="{755B2353-5B20-4DCC-BC45-8A7FFB7ED803}"/>
              </a:ext>
            </a:extLst>
          </p:cNvPr>
          <p:cNvPicPr>
            <a:picLocks noChangeAspect="1"/>
          </p:cNvPicPr>
          <p:nvPr userDrawn="1"/>
        </p:nvPicPr>
        <p:blipFill>
          <a:blip r:embed="rId3">
            <a:extLst>
              <a:ext uri="{28A0092B-C50C-407E-A947-70E740481C1C}">
                <a14:useLocalDpi xmlns:a14="http://schemas.microsoft.com/office/drawing/2010/main" val="0"/>
              </a:ext>
            </a:extLst>
          </a:blip>
          <a:srcRect/>
          <a:stretch>
            <a:fillRect/>
          </a:stretch>
        </p:blipFill>
        <p:spPr bwMode="auto">
          <a:xfrm>
            <a:off x="11364384" y="6196014"/>
            <a:ext cx="768349" cy="5810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388759249"/>
      </p:ext>
    </p:extLst>
  </p:cSld>
  <p:clrMapOvr>
    <a:masterClrMapping/>
  </p:clrMapOvr>
</p:sldLayout>
</file>

<file path=ppt/slideLayouts/slideLayout19.xml><?xml version="1.0" encoding="utf-8"?>
<p:sldLayout xmlns:a="http://schemas.openxmlformats.org/drawingml/2006/main" xmlns:r="http://schemas.openxmlformats.org/officeDocument/2006/relationships" xmlns:p="http://schemas.openxmlformats.org/presentationml/2006/main" preserve="1" userDrawn="1">
  <p:cSld name="Title Slide with Box">
    <p:spTree>
      <p:nvGrpSpPr>
        <p:cNvPr id="1" name=""/>
        <p:cNvGrpSpPr/>
        <p:nvPr/>
      </p:nvGrpSpPr>
      <p:grpSpPr>
        <a:xfrm>
          <a:off x="0" y="0"/>
          <a:ext cx="0" cy="0"/>
          <a:chOff x="0" y="0"/>
          <a:chExt cx="0" cy="0"/>
        </a:xfrm>
      </p:grpSpPr>
      <p:sp>
        <p:nvSpPr>
          <p:cNvPr id="2" name="Rounded Rectangle 3">
            <a:extLst>
              <a:ext uri="{FF2B5EF4-FFF2-40B4-BE49-F238E27FC236}">
                <a16:creationId xmlns:a16="http://schemas.microsoft.com/office/drawing/2014/main" id="{EE2D67F7-7C62-47C4-98A6-D5ADD61A953B}"/>
              </a:ext>
            </a:extLst>
          </p:cNvPr>
          <p:cNvSpPr/>
          <p:nvPr userDrawn="1"/>
        </p:nvSpPr>
        <p:spPr bwMode="auto">
          <a:xfrm>
            <a:off x="609601" y="438150"/>
            <a:ext cx="10960100" cy="5957888"/>
          </a:xfrm>
          <a:prstGeom prst="roundRect">
            <a:avLst>
              <a:gd name="adj" fmla="val 2649"/>
            </a:avLst>
          </a:prstGeom>
          <a:solidFill>
            <a:schemeClr val="bg1">
              <a:alpha val="90000"/>
            </a:schemeClr>
          </a:solidFill>
          <a:ln w="25400" cap="rnd">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r>
              <a:rPr lang="en-GB" sz="1350" dirty="0"/>
              <a:t> </a:t>
            </a:r>
          </a:p>
        </p:txBody>
      </p:sp>
      <p:pic>
        <p:nvPicPr>
          <p:cNvPr id="3" name="Picture 4">
            <a:extLst>
              <a:ext uri="{FF2B5EF4-FFF2-40B4-BE49-F238E27FC236}">
                <a16:creationId xmlns:a16="http://schemas.microsoft.com/office/drawing/2014/main" id="{8168E79E-784E-4F81-8CAA-A740FA9C72B2}"/>
              </a:ext>
            </a:extLst>
          </p:cNvPr>
          <p:cNvPicPr>
            <a:picLocks noChangeAspect="1"/>
          </p:cNvPicPr>
          <p:nvPr userDrawn="1"/>
        </p:nvPicPr>
        <p:blipFill>
          <a:blip r:embed="rId2">
            <a:extLst>
              <a:ext uri="{28A0092B-C50C-407E-A947-70E740481C1C}">
                <a14:useLocalDpi xmlns:a14="http://schemas.microsoft.com/office/drawing/2010/main" val="0"/>
              </a:ext>
            </a:extLst>
          </a:blip>
          <a:srcRect/>
          <a:stretch>
            <a:fillRect/>
          </a:stretch>
        </p:blipFill>
        <p:spPr bwMode="auto">
          <a:xfrm>
            <a:off x="10763251" y="5734051"/>
            <a:ext cx="768349" cy="5810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2857235439"/>
      </p:ext>
    </p:extLst>
  </p:cSld>
  <p:clrMapOvr>
    <a:masterClrMapping/>
  </p:clrMapOvr>
</p:sldLayout>
</file>

<file path=ppt/slideLayouts/slideLayout20.xml><?xml version="1.0" encoding="utf-8"?>
<p:sldLayout xmlns:a="http://schemas.openxmlformats.org/drawingml/2006/main" xmlns:r="http://schemas.openxmlformats.org/officeDocument/2006/relationships" xmlns:p="http://schemas.openxmlformats.org/presentationml/2006/main" preserve="1" userDrawn="1">
  <p:cSld name="Title and Content">
    <p:spTree>
      <p:nvGrpSpPr>
        <p:cNvPr id="1" name=""/>
        <p:cNvGrpSpPr/>
        <p:nvPr/>
      </p:nvGrpSpPr>
      <p:grpSpPr>
        <a:xfrm>
          <a:off x="0" y="0"/>
          <a:ext cx="0" cy="0"/>
          <a:chOff x="0" y="0"/>
          <a:chExt cx="0" cy="0"/>
        </a:xfrm>
      </p:grpSpPr>
      <p:sp>
        <p:nvSpPr>
          <p:cNvPr id="3" name="Rounded Rectangle 4">
            <a:extLst>
              <a:ext uri="{FF2B5EF4-FFF2-40B4-BE49-F238E27FC236}">
                <a16:creationId xmlns:a16="http://schemas.microsoft.com/office/drawing/2014/main" id="{76BB9F19-EFEA-48AC-81DD-285970F93E9E}"/>
              </a:ext>
            </a:extLst>
          </p:cNvPr>
          <p:cNvSpPr/>
          <p:nvPr userDrawn="1"/>
        </p:nvSpPr>
        <p:spPr bwMode="auto">
          <a:xfrm>
            <a:off x="609601" y="438150"/>
            <a:ext cx="10960100" cy="5957888"/>
          </a:xfrm>
          <a:prstGeom prst="roundRect">
            <a:avLst>
              <a:gd name="adj" fmla="val 2649"/>
            </a:avLst>
          </a:prstGeom>
          <a:solidFill>
            <a:schemeClr val="bg1">
              <a:alpha val="90000"/>
            </a:schemeClr>
          </a:solidFill>
          <a:ln w="25400" cap="rnd">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r>
              <a:rPr lang="en-GB" sz="1350" dirty="0"/>
              <a:t> </a:t>
            </a:r>
          </a:p>
        </p:txBody>
      </p:sp>
      <p:sp>
        <p:nvSpPr>
          <p:cNvPr id="8" name="Title 5"/>
          <p:cNvSpPr>
            <a:spLocks noGrp="1"/>
          </p:cNvSpPr>
          <p:nvPr>
            <p:ph type="title"/>
          </p:nvPr>
        </p:nvSpPr>
        <p:spPr>
          <a:xfrm>
            <a:off x="609598" y="478895"/>
            <a:ext cx="10960100" cy="994306"/>
          </a:xfrm>
        </p:spPr>
        <p:txBody>
          <a:bodyPr>
            <a:noAutofit/>
          </a:bodyPr>
          <a:lstStyle>
            <a:lvl1pPr>
              <a:defRPr>
                <a:latin typeface="Twinkl SemiBold" pitchFamily="2" charset="0"/>
              </a:defRPr>
            </a:lvl1pPr>
          </a:lstStyle>
          <a:p>
            <a:r>
              <a:rPr lang="en-US"/>
              <a:t>Click to edit Master title style</a:t>
            </a:r>
            <a:endParaRPr lang="en-GB" dirty="0"/>
          </a:p>
        </p:txBody>
      </p:sp>
    </p:spTree>
    <p:extLst>
      <p:ext uri="{BB962C8B-B14F-4D97-AF65-F5344CB8AC3E}">
        <p14:creationId xmlns:p14="http://schemas.microsoft.com/office/powerpoint/2010/main" val="1426097646"/>
      </p:ext>
    </p:extLst>
  </p:cSld>
  <p:clrMapOvr>
    <a:masterClrMapping/>
  </p:clrMapOvr>
</p:sldLayout>
</file>

<file path=ppt/slideLayouts/slideLayout21.xml><?xml version="1.0" encoding="utf-8"?>
<p:sldLayout xmlns:a="http://schemas.openxmlformats.org/drawingml/2006/main" xmlns:r="http://schemas.openxmlformats.org/officeDocument/2006/relationships" xmlns:p="http://schemas.openxmlformats.org/presentationml/2006/main" preserve="1" userDrawn="1">
  <p:cSld name="Aims Slide">
    <p:spTree>
      <p:nvGrpSpPr>
        <p:cNvPr id="1" name=""/>
        <p:cNvGrpSpPr/>
        <p:nvPr/>
      </p:nvGrpSpPr>
      <p:grpSpPr>
        <a:xfrm>
          <a:off x="0" y="0"/>
          <a:ext cx="0" cy="0"/>
          <a:chOff x="0" y="0"/>
          <a:chExt cx="0" cy="0"/>
        </a:xfrm>
      </p:grpSpPr>
      <p:sp>
        <p:nvSpPr>
          <p:cNvPr id="3" name="Rounded Rectangle 6">
            <a:extLst>
              <a:ext uri="{FF2B5EF4-FFF2-40B4-BE49-F238E27FC236}">
                <a16:creationId xmlns:a16="http://schemas.microsoft.com/office/drawing/2014/main" id="{A9B92273-D12B-4413-927F-A7159A4F2576}"/>
              </a:ext>
            </a:extLst>
          </p:cNvPr>
          <p:cNvSpPr/>
          <p:nvPr userDrawn="1"/>
        </p:nvSpPr>
        <p:spPr bwMode="auto">
          <a:xfrm>
            <a:off x="670985" y="2930526"/>
            <a:ext cx="10850033" cy="3414713"/>
          </a:xfrm>
          <a:prstGeom prst="roundRect">
            <a:avLst>
              <a:gd name="adj" fmla="val 6409"/>
            </a:avLst>
          </a:prstGeom>
          <a:solidFill>
            <a:srgbClr val="FFF9E7"/>
          </a:solidFill>
          <a:ln w="25400" cap="rnd">
            <a:solidFill>
              <a:srgbClr val="FEFBDA"/>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r>
              <a:rPr lang="en-GB" sz="1350" dirty="0"/>
              <a:t> </a:t>
            </a:r>
          </a:p>
        </p:txBody>
      </p:sp>
      <p:sp>
        <p:nvSpPr>
          <p:cNvPr id="4" name="Rounded Rectangle 7">
            <a:extLst>
              <a:ext uri="{FF2B5EF4-FFF2-40B4-BE49-F238E27FC236}">
                <a16:creationId xmlns:a16="http://schemas.microsoft.com/office/drawing/2014/main" id="{592B4EC1-B2CB-463F-ABC1-220D7C471296}"/>
              </a:ext>
            </a:extLst>
          </p:cNvPr>
          <p:cNvSpPr/>
          <p:nvPr userDrawn="1"/>
        </p:nvSpPr>
        <p:spPr bwMode="auto">
          <a:xfrm>
            <a:off x="670985" y="512764"/>
            <a:ext cx="10850033" cy="2192337"/>
          </a:xfrm>
          <a:prstGeom prst="roundRect">
            <a:avLst>
              <a:gd name="adj" fmla="val 6409"/>
            </a:avLst>
          </a:prstGeom>
          <a:solidFill>
            <a:srgbClr val="FFF9E7"/>
          </a:solidFill>
          <a:ln w="25400" cap="rnd">
            <a:solidFill>
              <a:srgbClr val="FEFBDA"/>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r>
              <a:rPr lang="en-GB" sz="1350" dirty="0"/>
              <a:t> </a:t>
            </a:r>
          </a:p>
        </p:txBody>
      </p:sp>
      <p:sp>
        <p:nvSpPr>
          <p:cNvPr id="5" name="Title 1">
            <a:extLst>
              <a:ext uri="{FF2B5EF4-FFF2-40B4-BE49-F238E27FC236}">
                <a16:creationId xmlns:a16="http://schemas.microsoft.com/office/drawing/2014/main" id="{A868133D-7FF3-4AF1-BCE1-6E5CB2E61147}"/>
              </a:ext>
            </a:extLst>
          </p:cNvPr>
          <p:cNvSpPr txBox="1">
            <a:spLocks/>
          </p:cNvSpPr>
          <p:nvPr userDrawn="1"/>
        </p:nvSpPr>
        <p:spPr>
          <a:xfrm>
            <a:off x="838200" y="3071813"/>
            <a:ext cx="10515600" cy="539750"/>
          </a:xfrm>
          <a:prstGeom prst="rect">
            <a:avLst/>
          </a:prstGeom>
        </p:spPr>
        <p:txBody>
          <a:bodyPr lIns="0" tIns="0" rIns="0" bIns="0" anchor="ctr" anchorCtr="1"/>
          <a:lstStyle>
            <a:lvl1pPr algn="l" defTabSz="914400" rtl="0" eaLnBrk="1" latinLnBrk="0" hangingPunct="1">
              <a:lnSpc>
                <a:spcPct val="90000"/>
              </a:lnSpc>
              <a:spcBef>
                <a:spcPct val="0"/>
              </a:spcBef>
              <a:buNone/>
              <a:defRPr sz="4000" b="1" kern="1200">
                <a:solidFill>
                  <a:schemeClr val="tx1"/>
                </a:solidFill>
                <a:latin typeface="Sassoon Infant Md" panose="02000603050000020003" pitchFamily="50" charset="0"/>
                <a:ea typeface="+mj-ea"/>
                <a:cs typeface="+mj-cs"/>
              </a:defRPr>
            </a:lvl1pPr>
          </a:lstStyle>
          <a:p>
            <a:pPr fontAlgn="auto">
              <a:spcAft>
                <a:spcPts val="0"/>
              </a:spcAft>
              <a:defRPr/>
            </a:pPr>
            <a:r>
              <a:rPr lang="en-US" sz="3600" dirty="0">
                <a:latin typeface="Twinkl" pitchFamily="50" charset="0"/>
              </a:rPr>
              <a:t>Success Criteria</a:t>
            </a:r>
          </a:p>
        </p:txBody>
      </p:sp>
      <p:sp>
        <p:nvSpPr>
          <p:cNvPr id="6" name="Title 1">
            <a:extLst>
              <a:ext uri="{FF2B5EF4-FFF2-40B4-BE49-F238E27FC236}">
                <a16:creationId xmlns:a16="http://schemas.microsoft.com/office/drawing/2014/main" id="{291353AF-C845-4805-A270-2831447E4D70}"/>
              </a:ext>
            </a:extLst>
          </p:cNvPr>
          <p:cNvSpPr txBox="1">
            <a:spLocks/>
          </p:cNvSpPr>
          <p:nvPr userDrawn="1"/>
        </p:nvSpPr>
        <p:spPr>
          <a:xfrm>
            <a:off x="838200" y="735013"/>
            <a:ext cx="10515600" cy="539750"/>
          </a:xfrm>
          <a:prstGeom prst="rect">
            <a:avLst/>
          </a:prstGeom>
        </p:spPr>
        <p:txBody>
          <a:bodyPr lIns="0" tIns="0" rIns="0" bIns="0" anchor="ctr" anchorCtr="1"/>
          <a:lstStyle>
            <a:lvl1pPr algn="l" defTabSz="914400" rtl="0" eaLnBrk="1" latinLnBrk="0" hangingPunct="1">
              <a:lnSpc>
                <a:spcPct val="90000"/>
              </a:lnSpc>
              <a:spcBef>
                <a:spcPct val="0"/>
              </a:spcBef>
              <a:buNone/>
              <a:defRPr sz="4000" b="1" kern="1200">
                <a:solidFill>
                  <a:schemeClr val="tx1"/>
                </a:solidFill>
                <a:latin typeface="Sassoon Infant Md" panose="02000603050000020003" pitchFamily="50" charset="0"/>
                <a:ea typeface="+mj-ea"/>
                <a:cs typeface="+mj-cs"/>
              </a:defRPr>
            </a:lvl1pPr>
          </a:lstStyle>
          <a:p>
            <a:pPr fontAlgn="auto">
              <a:spcAft>
                <a:spcPts val="0"/>
              </a:spcAft>
              <a:defRPr/>
            </a:pPr>
            <a:r>
              <a:rPr lang="en-US" sz="3600" dirty="0">
                <a:latin typeface="Twinkl" pitchFamily="50" charset="0"/>
              </a:rPr>
              <a:t>Aim</a:t>
            </a:r>
          </a:p>
        </p:txBody>
      </p:sp>
      <p:sp>
        <p:nvSpPr>
          <p:cNvPr id="7" name="Content Placeholder 15">
            <a:extLst>
              <a:ext uri="{FF2B5EF4-FFF2-40B4-BE49-F238E27FC236}">
                <a16:creationId xmlns:a16="http://schemas.microsoft.com/office/drawing/2014/main" id="{11E76194-5DEA-4919-B126-846361AB7B23}"/>
              </a:ext>
            </a:extLst>
          </p:cNvPr>
          <p:cNvSpPr txBox="1">
            <a:spLocks/>
          </p:cNvSpPr>
          <p:nvPr userDrawn="1"/>
        </p:nvSpPr>
        <p:spPr>
          <a:xfrm>
            <a:off x="838200" y="3467100"/>
            <a:ext cx="10515600" cy="1409700"/>
          </a:xfrm>
          <a:prstGeom prst="rect">
            <a:avLst/>
          </a:prstGeom>
          <a:noFill/>
          <a:ln w="25400">
            <a:noFill/>
          </a:ln>
        </p:spPr>
        <p:txBody>
          <a:bodyPr lIns="180000" tIns="252000" rIns="252000" bIns="180000">
            <a:normAutofit/>
          </a:bodyPr>
          <a:lstStyle>
            <a:lvl1pPr marL="228600" indent="-228600" algn="l" defTabSz="914400" rtl="0" eaLnBrk="1" latinLnBrk="0" hangingPunct="1">
              <a:lnSpc>
                <a:spcPct val="90000"/>
              </a:lnSpc>
              <a:spcBef>
                <a:spcPts val="1000"/>
              </a:spcBef>
              <a:buFont typeface="Arial" panose="020B0604020202020204" pitchFamily="34" charset="0"/>
              <a:buChar char="•"/>
              <a:defRPr sz="1800" kern="1200">
                <a:solidFill>
                  <a:srgbClr val="1C1C1C"/>
                </a:solidFill>
                <a:latin typeface="Sassoon Infant Rg" panose="02000503030000020003" pitchFamily="50" charset="0"/>
                <a:ea typeface="Sassoon Infant Rg" panose="02000503030000020003" pitchFamily="50" charset="0"/>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1600" kern="1200">
                <a:solidFill>
                  <a:srgbClr val="1C1C1C"/>
                </a:solidFill>
                <a:latin typeface="Sassoon Infant Rg" panose="02000503030000020003" pitchFamily="50" charset="0"/>
                <a:ea typeface="Sassoon Infant Rg" panose="02000503030000020003" pitchFamily="50" charset="0"/>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1400" kern="1200">
                <a:solidFill>
                  <a:srgbClr val="1C1C1C"/>
                </a:solidFill>
                <a:latin typeface="Sassoon Infant Rg" panose="02000503030000020003" pitchFamily="50" charset="0"/>
                <a:ea typeface="Sassoon Infant Rg" panose="02000503030000020003" pitchFamily="50" charset="0"/>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400" kern="1200">
                <a:solidFill>
                  <a:srgbClr val="1C1C1C"/>
                </a:solidFill>
                <a:latin typeface="Sassoon Infant Rg" panose="02000503030000020003" pitchFamily="50" charset="0"/>
                <a:ea typeface="Sassoon Infant Rg" panose="02000503030000020003" pitchFamily="50" charset="0"/>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400" kern="1200">
                <a:solidFill>
                  <a:srgbClr val="1C1C1C"/>
                </a:solidFill>
                <a:latin typeface="Sassoon Infant Rg" panose="02000503030000020003" pitchFamily="50" charset="0"/>
                <a:ea typeface="Sassoon Infant Rg" panose="02000503030000020003" pitchFamily="50" charset="0"/>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fontAlgn="auto">
              <a:spcAft>
                <a:spcPts val="0"/>
              </a:spcAft>
              <a:defRPr/>
            </a:pPr>
            <a:r>
              <a:rPr lang="en-GB" sz="1800" dirty="0">
                <a:latin typeface="Twinkl" pitchFamily="50" charset="0"/>
              </a:rPr>
              <a:t>Statement 1 Lorem ipsum </a:t>
            </a:r>
            <a:r>
              <a:rPr lang="en-GB" sz="1800" dirty="0" err="1">
                <a:latin typeface="Twinkl" pitchFamily="50" charset="0"/>
              </a:rPr>
              <a:t>dolor</a:t>
            </a:r>
            <a:r>
              <a:rPr lang="en-GB" sz="1800" dirty="0">
                <a:latin typeface="Twinkl" pitchFamily="50" charset="0"/>
              </a:rPr>
              <a:t> sit </a:t>
            </a:r>
            <a:r>
              <a:rPr lang="en-GB" sz="1800" dirty="0" err="1">
                <a:latin typeface="Twinkl" pitchFamily="50" charset="0"/>
              </a:rPr>
              <a:t>amet</a:t>
            </a:r>
            <a:r>
              <a:rPr lang="en-GB" sz="1800" dirty="0">
                <a:latin typeface="Twinkl" pitchFamily="50" charset="0"/>
              </a:rPr>
              <a:t>, </a:t>
            </a:r>
            <a:r>
              <a:rPr lang="en-GB" sz="1800" dirty="0" err="1">
                <a:latin typeface="Twinkl" pitchFamily="50" charset="0"/>
              </a:rPr>
              <a:t>consectetur</a:t>
            </a:r>
            <a:r>
              <a:rPr lang="en-GB" sz="1800" dirty="0">
                <a:latin typeface="Twinkl" pitchFamily="50" charset="0"/>
              </a:rPr>
              <a:t> </a:t>
            </a:r>
            <a:r>
              <a:rPr lang="en-GB" sz="1800" dirty="0" err="1">
                <a:latin typeface="Twinkl" pitchFamily="50" charset="0"/>
              </a:rPr>
              <a:t>adipiscing</a:t>
            </a:r>
            <a:r>
              <a:rPr lang="en-GB" sz="1800" dirty="0">
                <a:latin typeface="Twinkl" pitchFamily="50" charset="0"/>
              </a:rPr>
              <a:t> </a:t>
            </a:r>
            <a:r>
              <a:rPr lang="en-GB" sz="1800" dirty="0" err="1">
                <a:latin typeface="Twinkl" pitchFamily="50" charset="0"/>
              </a:rPr>
              <a:t>elit</a:t>
            </a:r>
            <a:r>
              <a:rPr lang="en-GB" sz="1800" dirty="0">
                <a:latin typeface="Twinkl" pitchFamily="50" charset="0"/>
              </a:rPr>
              <a:t>.</a:t>
            </a:r>
          </a:p>
          <a:p>
            <a:pPr fontAlgn="auto">
              <a:spcAft>
                <a:spcPts val="0"/>
              </a:spcAft>
              <a:defRPr/>
            </a:pPr>
            <a:r>
              <a:rPr lang="en-GB" sz="1800" dirty="0">
                <a:latin typeface="Twinkl" pitchFamily="50" charset="0"/>
              </a:rPr>
              <a:t>Statement 2</a:t>
            </a:r>
          </a:p>
          <a:p>
            <a:pPr lvl="1" fontAlgn="auto">
              <a:spcAft>
                <a:spcPts val="0"/>
              </a:spcAft>
              <a:defRPr/>
            </a:pPr>
            <a:r>
              <a:rPr lang="en-GB" sz="1600" dirty="0">
                <a:latin typeface="Twinkl" pitchFamily="50" charset="0"/>
              </a:rPr>
              <a:t>Sub statement</a:t>
            </a:r>
          </a:p>
        </p:txBody>
      </p:sp>
      <p:sp>
        <p:nvSpPr>
          <p:cNvPr id="11" name="Content Placeholder 15"/>
          <p:cNvSpPr>
            <a:spLocks noGrp="1"/>
          </p:cNvSpPr>
          <p:nvPr>
            <p:ph idx="1"/>
          </p:nvPr>
        </p:nvSpPr>
        <p:spPr>
          <a:xfrm>
            <a:off x="838200" y="1127760"/>
            <a:ext cx="10515600" cy="1409700"/>
          </a:xfrm>
        </p:spPr>
        <p:txBody>
          <a:bodyPr>
            <a:normAutofit fontScale="92500" lnSpcReduction="10000"/>
          </a:bodyPr>
          <a:lstStyle>
            <a:lvl1pPr>
              <a:defRPr>
                <a:latin typeface="Twinkl" pitchFamily="50" charset="0"/>
              </a:defRPr>
            </a:lvl1pPr>
            <a:lvl2pPr>
              <a:defRPr/>
            </a:lvl2pPr>
          </a:lstStyle>
          <a:p>
            <a:pPr lvl="0"/>
            <a:r>
              <a:rPr lang="en-US"/>
              <a:t>Edit Master text styles</a:t>
            </a:r>
          </a:p>
          <a:p>
            <a:pPr lvl="1"/>
            <a:r>
              <a:rPr lang="en-US"/>
              <a:t>Second level</a:t>
            </a:r>
          </a:p>
          <a:p>
            <a:pPr lvl="2"/>
            <a:r>
              <a:rPr lang="en-US"/>
              <a:t>Third level</a:t>
            </a:r>
          </a:p>
        </p:txBody>
      </p:sp>
    </p:spTree>
    <p:extLst>
      <p:ext uri="{BB962C8B-B14F-4D97-AF65-F5344CB8AC3E}">
        <p14:creationId xmlns:p14="http://schemas.microsoft.com/office/powerpoint/2010/main" val="1339271255"/>
      </p:ext>
    </p:extLst>
  </p:cSld>
  <p:clrMapOvr>
    <a:masterClrMapping/>
  </p:clrMapOvr>
</p:sldLayout>
</file>

<file path=ppt/slideLayouts/slideLayout22.xml><?xml version="1.0" encoding="utf-8"?>
<p:sldLayout xmlns:a="http://schemas.openxmlformats.org/drawingml/2006/main" xmlns:r="http://schemas.openxmlformats.org/officeDocument/2006/relationships" xmlns:p="http://schemas.openxmlformats.org/presentationml/2006/main" preserve="1" userDrawn="1">
  <p:cSld name="End Slide">
    <p:bg>
      <p:bgPr>
        <a:blipFill dpi="0" rotWithShape="0">
          <a:blip r:embed="rId2"/>
          <a:srcRect/>
          <a:stretch>
            <a:fillRect/>
          </a:stretch>
        </a:blipFill>
        <a:effectLst/>
      </p:bgPr>
    </p:bg>
    <p:spTree>
      <p:nvGrpSpPr>
        <p:cNvPr id="1" name=""/>
        <p:cNvGrpSpPr/>
        <p:nvPr/>
      </p:nvGrpSpPr>
      <p:grpSpPr>
        <a:xfrm>
          <a:off x="0" y="0"/>
          <a:ext cx="0" cy="0"/>
          <a:chOff x="0" y="0"/>
          <a:chExt cx="0" cy="0"/>
        </a:xfrm>
      </p:grpSpPr>
      <p:pic>
        <p:nvPicPr>
          <p:cNvPr id="2" name="Picture 3">
            <a:extLst>
              <a:ext uri="{FF2B5EF4-FFF2-40B4-BE49-F238E27FC236}">
                <a16:creationId xmlns:a16="http://schemas.microsoft.com/office/drawing/2014/main" id="{5ADD7932-D1A6-4E99-9BF1-4DAEEA22113C}"/>
              </a:ext>
            </a:extLst>
          </p:cNvPr>
          <p:cNvPicPr>
            <a:picLocks noChangeAspect="1"/>
          </p:cNvPicPr>
          <p:nvPr userDrawn="1"/>
        </p:nvPicPr>
        <p:blipFill>
          <a:blip r:embed="rId3">
            <a:extLst>
              <a:ext uri="{28A0092B-C50C-407E-A947-70E740481C1C}">
                <a14:useLocalDpi xmlns:a14="http://schemas.microsoft.com/office/drawing/2010/main" val="0"/>
              </a:ext>
            </a:extLst>
          </a:blip>
          <a:srcRect/>
          <a:stretch>
            <a:fillRect/>
          </a:stretch>
        </p:blipFill>
        <p:spPr bwMode="auto">
          <a:xfrm>
            <a:off x="11364384" y="6196014"/>
            <a:ext cx="768349" cy="5810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291526957"/>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theme" Target="../theme/theme1.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_rels/slideMaster2.xml.rels><?xml version="1.0" encoding="UTF-8" standalone="yes"?>
<Relationships xmlns="http://schemas.openxmlformats.org/package/2006/relationships"><Relationship Id="rId3" Type="http://schemas.openxmlformats.org/officeDocument/2006/relationships/slideLayout" Target="../slideLayouts/slideLayout15.xml"/><Relationship Id="rId7" Type="http://schemas.openxmlformats.org/officeDocument/2006/relationships/image" Target="../media/image1.jpeg"/><Relationship Id="rId2" Type="http://schemas.openxmlformats.org/officeDocument/2006/relationships/slideLayout" Target="../slideLayouts/slideLayout14.xml"/><Relationship Id="rId1" Type="http://schemas.openxmlformats.org/officeDocument/2006/relationships/slideLayout" Target="../slideLayouts/slideLayout13.xml"/><Relationship Id="rId6" Type="http://schemas.openxmlformats.org/officeDocument/2006/relationships/theme" Target="../theme/theme2.xml"/><Relationship Id="rId5" Type="http://schemas.openxmlformats.org/officeDocument/2006/relationships/slideLayout" Target="../slideLayouts/slideLayout17.xml"/><Relationship Id="rId4" Type="http://schemas.openxmlformats.org/officeDocument/2006/relationships/slideLayout" Target="../slideLayouts/slideLayout16.xml"/></Relationships>
</file>

<file path=ppt/slideMasters/_rels/slideMaster3.xml.rels><?xml version="1.0" encoding="UTF-8" standalone="yes"?>
<Relationships xmlns="http://schemas.openxmlformats.org/package/2006/relationships"><Relationship Id="rId3" Type="http://schemas.openxmlformats.org/officeDocument/2006/relationships/slideLayout" Target="../slideLayouts/slideLayout20.xml"/><Relationship Id="rId7" Type="http://schemas.openxmlformats.org/officeDocument/2006/relationships/image" Target="../media/image5.jpeg"/><Relationship Id="rId2" Type="http://schemas.openxmlformats.org/officeDocument/2006/relationships/slideLayout" Target="../slideLayouts/slideLayout19.xml"/><Relationship Id="rId1" Type="http://schemas.openxmlformats.org/officeDocument/2006/relationships/slideLayout" Target="../slideLayouts/slideLayout18.xml"/><Relationship Id="rId6" Type="http://schemas.openxmlformats.org/officeDocument/2006/relationships/theme" Target="../theme/theme3.xml"/><Relationship Id="rId5" Type="http://schemas.openxmlformats.org/officeDocument/2006/relationships/slideLayout" Target="../slideLayouts/slideLayout22.xml"/><Relationship Id="rId4" Type="http://schemas.openxmlformats.org/officeDocument/2006/relationships/slideLayout" Target="../slideLayouts/slideLayout21.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2AADA63D-8C91-476A-A561-FE66C8C0CE98}"/>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endParaRPr lang="en-GB"/>
          </a:p>
        </p:txBody>
      </p:sp>
      <p:sp>
        <p:nvSpPr>
          <p:cNvPr id="3" name="Text Placeholder 2">
            <a:extLst>
              <a:ext uri="{FF2B5EF4-FFF2-40B4-BE49-F238E27FC236}">
                <a16:creationId xmlns:a16="http://schemas.microsoft.com/office/drawing/2014/main" id="{D33D3F1A-426B-4167-BA4F-E7962B09AFC7}"/>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CA6F8845-C770-4DF7-9510-B3CD58A62D7C}"/>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AC3DB440-50EF-4728-9DD5-CA0BCF3D5B05}" type="datetimeFigureOut">
              <a:rPr lang="en-GB" smtClean="0"/>
              <a:t>11/06/2020</a:t>
            </a:fld>
            <a:endParaRPr lang="en-GB"/>
          </a:p>
        </p:txBody>
      </p:sp>
      <p:sp>
        <p:nvSpPr>
          <p:cNvPr id="5" name="Footer Placeholder 4">
            <a:extLst>
              <a:ext uri="{FF2B5EF4-FFF2-40B4-BE49-F238E27FC236}">
                <a16:creationId xmlns:a16="http://schemas.microsoft.com/office/drawing/2014/main" id="{AC65620E-E373-46DF-95ED-28D81640F7E4}"/>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GB"/>
          </a:p>
        </p:txBody>
      </p:sp>
      <p:sp>
        <p:nvSpPr>
          <p:cNvPr id="6" name="Slide Number Placeholder 5">
            <a:extLst>
              <a:ext uri="{FF2B5EF4-FFF2-40B4-BE49-F238E27FC236}">
                <a16:creationId xmlns:a16="http://schemas.microsoft.com/office/drawing/2014/main" id="{4F75BEE4-7689-49CE-987C-58E64375D8A9}"/>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9A214D07-D1AA-4340-8193-33285A91B075}" type="slidenum">
              <a:rPr lang="en-GB" smtClean="0"/>
              <a:t>‹#›</a:t>
            </a:fld>
            <a:endParaRPr lang="en-GB"/>
          </a:p>
        </p:txBody>
      </p:sp>
    </p:spTree>
    <p:extLst>
      <p:ext uri="{BB962C8B-B14F-4D97-AF65-F5344CB8AC3E}">
        <p14:creationId xmlns:p14="http://schemas.microsoft.com/office/powerpoint/2010/main" val="1531452488"/>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 id="2147483672" r:id="rId12"/>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cSld>
    <p:bg>
      <p:bgPr>
        <a:blipFill dpi="0" rotWithShape="0">
          <a:blip r:embed="rId7"/>
          <a:srcRect/>
          <a:stretch>
            <a:fillRect/>
          </a:stretch>
        </a:blipFill>
        <a:effectLst/>
      </p:bgPr>
    </p:bg>
    <p:spTree>
      <p:nvGrpSpPr>
        <p:cNvPr id="1" name=""/>
        <p:cNvGrpSpPr/>
        <p:nvPr/>
      </p:nvGrpSpPr>
      <p:grpSpPr>
        <a:xfrm>
          <a:off x="0" y="0"/>
          <a:ext cx="0" cy="0"/>
          <a:chOff x="0" y="0"/>
          <a:chExt cx="0" cy="0"/>
        </a:xfrm>
      </p:grpSpPr>
      <p:sp>
        <p:nvSpPr>
          <p:cNvPr id="1026" name="Title Placeholder 1">
            <a:extLst>
              <a:ext uri="{FF2B5EF4-FFF2-40B4-BE49-F238E27FC236}">
                <a16:creationId xmlns:a16="http://schemas.microsoft.com/office/drawing/2014/main" id="{0117BE82-E8AA-4114-8434-24A344D4B654}"/>
              </a:ext>
            </a:extLst>
          </p:cNvPr>
          <p:cNvSpPr>
            <a:spLocks noGrp="1"/>
          </p:cNvSpPr>
          <p:nvPr>
            <p:ph type="title"/>
          </p:nvPr>
        </p:nvSpPr>
        <p:spPr bwMode="auto">
          <a:xfrm>
            <a:off x="654051" y="695325"/>
            <a:ext cx="10883900" cy="1150938"/>
          </a:xfrm>
          <a:prstGeom prst="roundRect">
            <a:avLst>
              <a:gd name="adj" fmla="val 9639"/>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25400">
                <a:solidFill>
                  <a:srgbClr val="000000"/>
                </a:solidFill>
                <a:round/>
                <a:headEnd/>
                <a:tailEnd/>
              </a14:hiddenLine>
            </a:ext>
          </a:extLst>
        </p:spPr>
        <p:txBody>
          <a:bodyPr vert="horz" wrap="square" lIns="252000" tIns="252000" rIns="252000" bIns="252000" numCol="1" anchor="ctr" anchorCtr="1" compatLnSpc="1">
            <a:prstTxWarp prst="textNoShape">
              <a:avLst/>
            </a:prstTxWarp>
          </a:bodyPr>
          <a:lstStyle/>
          <a:p>
            <a:pPr lvl="0"/>
            <a:r>
              <a:rPr lang="en-US" altLang="en-US"/>
              <a:t>Click to edit Master title style</a:t>
            </a:r>
          </a:p>
        </p:txBody>
      </p:sp>
      <p:sp>
        <p:nvSpPr>
          <p:cNvPr id="1027" name="Text Placeholder 2">
            <a:extLst>
              <a:ext uri="{FF2B5EF4-FFF2-40B4-BE49-F238E27FC236}">
                <a16:creationId xmlns:a16="http://schemas.microsoft.com/office/drawing/2014/main" id="{8DC566F3-AD93-4F9B-B7B4-7474539787EB}"/>
              </a:ext>
            </a:extLst>
          </p:cNvPr>
          <p:cNvSpPr>
            <a:spLocks noGrp="1"/>
          </p:cNvSpPr>
          <p:nvPr>
            <p:ph type="body" idx="1"/>
          </p:nvPr>
        </p:nvSpPr>
        <p:spPr bwMode="auto">
          <a:xfrm>
            <a:off x="654051" y="1957388"/>
            <a:ext cx="10883900" cy="4387850"/>
          </a:xfrm>
          <a:prstGeom prst="roundRect">
            <a:avLst>
              <a:gd name="adj" fmla="val 2583"/>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25400">
                <a:solidFill>
                  <a:srgbClr val="000000"/>
                </a:solidFill>
                <a:round/>
                <a:headEnd/>
                <a:tailEnd/>
              </a14:hiddenLine>
            </a:ext>
          </a:extLst>
        </p:spPr>
        <p:txBody>
          <a:bodyPr vert="horz" wrap="square" lIns="252000" tIns="252000" rIns="252000" bIns="252000" numCol="1" anchor="t" anchorCtr="0" compatLnSpc="1">
            <a:prstTxWarp prst="textNoShape">
              <a:avLst/>
            </a:prstTxWarp>
          </a:bodyPr>
          <a:lstStyle/>
          <a:p>
            <a:pPr lvl="0"/>
            <a:r>
              <a:rPr lang="en-US" altLang="en-US"/>
              <a:t>Edit Master text styles</a:t>
            </a:r>
          </a:p>
          <a:p>
            <a:pPr lvl="1"/>
            <a:r>
              <a:rPr lang="en-US" altLang="en-US"/>
              <a:t>Second level</a:t>
            </a:r>
          </a:p>
          <a:p>
            <a:pPr lvl="2"/>
            <a:r>
              <a:rPr lang="en-US" altLang="en-US"/>
              <a:t>Third level</a:t>
            </a:r>
          </a:p>
          <a:p>
            <a:pPr lvl="3"/>
            <a:r>
              <a:rPr lang="en-US" altLang="en-US"/>
              <a:t>Fourth level</a:t>
            </a:r>
          </a:p>
          <a:p>
            <a:pPr lvl="4"/>
            <a:r>
              <a:rPr lang="en-US" altLang="en-US"/>
              <a:t>Fifth level</a:t>
            </a:r>
          </a:p>
        </p:txBody>
      </p:sp>
    </p:spTree>
    <p:extLst>
      <p:ext uri="{BB962C8B-B14F-4D97-AF65-F5344CB8AC3E}">
        <p14:creationId xmlns:p14="http://schemas.microsoft.com/office/powerpoint/2010/main" val="928921397"/>
      </p:ext>
    </p:extLst>
  </p:cSld>
  <p:clrMap bg1="lt1" tx1="dk1" bg2="lt2" tx2="dk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Lst>
  <p:txStyles>
    <p:titleStyle>
      <a:lvl1pPr algn="l" rtl="0" eaLnBrk="0" fontAlgn="base" hangingPunct="0">
        <a:lnSpc>
          <a:spcPct val="90000"/>
        </a:lnSpc>
        <a:spcBef>
          <a:spcPct val="0"/>
        </a:spcBef>
        <a:spcAft>
          <a:spcPct val="0"/>
        </a:spcAft>
        <a:defRPr sz="4000" b="1" kern="1200">
          <a:solidFill>
            <a:srgbClr val="1C1C1C"/>
          </a:solidFill>
          <a:latin typeface="Twinkl" pitchFamily="50" charset="0"/>
          <a:ea typeface="+mj-ea"/>
          <a:cs typeface="+mj-cs"/>
        </a:defRPr>
      </a:lvl1pPr>
      <a:lvl2pPr algn="l" rtl="0" eaLnBrk="0" fontAlgn="base" hangingPunct="0">
        <a:lnSpc>
          <a:spcPct val="90000"/>
        </a:lnSpc>
        <a:spcBef>
          <a:spcPct val="0"/>
        </a:spcBef>
        <a:spcAft>
          <a:spcPct val="0"/>
        </a:spcAft>
        <a:defRPr sz="4000" b="1">
          <a:solidFill>
            <a:srgbClr val="1C1C1C"/>
          </a:solidFill>
          <a:latin typeface="Twinkl" pitchFamily="2" charset="0"/>
        </a:defRPr>
      </a:lvl2pPr>
      <a:lvl3pPr algn="l" rtl="0" eaLnBrk="0" fontAlgn="base" hangingPunct="0">
        <a:lnSpc>
          <a:spcPct val="90000"/>
        </a:lnSpc>
        <a:spcBef>
          <a:spcPct val="0"/>
        </a:spcBef>
        <a:spcAft>
          <a:spcPct val="0"/>
        </a:spcAft>
        <a:defRPr sz="4000" b="1">
          <a:solidFill>
            <a:srgbClr val="1C1C1C"/>
          </a:solidFill>
          <a:latin typeface="Twinkl" pitchFamily="2" charset="0"/>
        </a:defRPr>
      </a:lvl3pPr>
      <a:lvl4pPr algn="l" rtl="0" eaLnBrk="0" fontAlgn="base" hangingPunct="0">
        <a:lnSpc>
          <a:spcPct val="90000"/>
        </a:lnSpc>
        <a:spcBef>
          <a:spcPct val="0"/>
        </a:spcBef>
        <a:spcAft>
          <a:spcPct val="0"/>
        </a:spcAft>
        <a:defRPr sz="4000" b="1">
          <a:solidFill>
            <a:srgbClr val="1C1C1C"/>
          </a:solidFill>
          <a:latin typeface="Twinkl" pitchFamily="2" charset="0"/>
        </a:defRPr>
      </a:lvl4pPr>
      <a:lvl5pPr algn="l" rtl="0" eaLnBrk="0" fontAlgn="base" hangingPunct="0">
        <a:lnSpc>
          <a:spcPct val="90000"/>
        </a:lnSpc>
        <a:spcBef>
          <a:spcPct val="0"/>
        </a:spcBef>
        <a:spcAft>
          <a:spcPct val="0"/>
        </a:spcAft>
        <a:defRPr sz="4000" b="1">
          <a:solidFill>
            <a:srgbClr val="1C1C1C"/>
          </a:solidFill>
          <a:latin typeface="Twinkl" pitchFamily="2" charset="0"/>
        </a:defRPr>
      </a:lvl5pPr>
      <a:lvl6pPr marL="457200" algn="l" rtl="0" fontAlgn="base">
        <a:lnSpc>
          <a:spcPct val="90000"/>
        </a:lnSpc>
        <a:spcBef>
          <a:spcPct val="0"/>
        </a:spcBef>
        <a:spcAft>
          <a:spcPct val="0"/>
        </a:spcAft>
        <a:defRPr sz="4000" b="1">
          <a:solidFill>
            <a:srgbClr val="1C1C1C"/>
          </a:solidFill>
          <a:latin typeface="Twinkl" pitchFamily="2" charset="0"/>
        </a:defRPr>
      </a:lvl6pPr>
      <a:lvl7pPr marL="914400" algn="l" rtl="0" fontAlgn="base">
        <a:lnSpc>
          <a:spcPct val="90000"/>
        </a:lnSpc>
        <a:spcBef>
          <a:spcPct val="0"/>
        </a:spcBef>
        <a:spcAft>
          <a:spcPct val="0"/>
        </a:spcAft>
        <a:defRPr sz="4000" b="1">
          <a:solidFill>
            <a:srgbClr val="1C1C1C"/>
          </a:solidFill>
          <a:latin typeface="Twinkl" pitchFamily="2" charset="0"/>
        </a:defRPr>
      </a:lvl7pPr>
      <a:lvl8pPr marL="1371600" algn="l" rtl="0" fontAlgn="base">
        <a:lnSpc>
          <a:spcPct val="90000"/>
        </a:lnSpc>
        <a:spcBef>
          <a:spcPct val="0"/>
        </a:spcBef>
        <a:spcAft>
          <a:spcPct val="0"/>
        </a:spcAft>
        <a:defRPr sz="4000" b="1">
          <a:solidFill>
            <a:srgbClr val="1C1C1C"/>
          </a:solidFill>
          <a:latin typeface="Twinkl" pitchFamily="2" charset="0"/>
        </a:defRPr>
      </a:lvl8pPr>
      <a:lvl9pPr marL="1828800" algn="l" rtl="0" fontAlgn="base">
        <a:lnSpc>
          <a:spcPct val="90000"/>
        </a:lnSpc>
        <a:spcBef>
          <a:spcPct val="0"/>
        </a:spcBef>
        <a:spcAft>
          <a:spcPct val="0"/>
        </a:spcAft>
        <a:defRPr sz="4000" b="1">
          <a:solidFill>
            <a:srgbClr val="1C1C1C"/>
          </a:solidFill>
          <a:latin typeface="Twinkl" pitchFamily="2" charset="0"/>
        </a:defRPr>
      </a:lvl9pPr>
    </p:titleStyle>
    <p:bodyStyle>
      <a:lvl1pPr marL="228600" indent="-228600" algn="l" rtl="0" eaLnBrk="0" fontAlgn="base" hangingPunct="0">
        <a:lnSpc>
          <a:spcPct val="90000"/>
        </a:lnSpc>
        <a:spcBef>
          <a:spcPts val="1000"/>
        </a:spcBef>
        <a:spcAft>
          <a:spcPct val="0"/>
        </a:spcAft>
        <a:buFont typeface="Arial" panose="020B0604020202020204" pitchFamily="34" charset="0"/>
        <a:buChar char="•"/>
        <a:defRPr kern="1200">
          <a:solidFill>
            <a:srgbClr val="1C1C1C"/>
          </a:solidFill>
          <a:latin typeface="Twinkl" pitchFamily="50" charset="0"/>
          <a:ea typeface="Sassoon Infant Rg" panose="02000503030000020003" pitchFamily="50" charset="0"/>
          <a:cs typeface="Sassoon Infant Rg" panose="02000503030000020003" pitchFamily="50" charset="0"/>
        </a:defRPr>
      </a:lvl1pPr>
      <a:lvl2pPr marL="685800" indent="-228600" algn="l" rtl="0" eaLnBrk="0" fontAlgn="base" hangingPunct="0">
        <a:lnSpc>
          <a:spcPct val="90000"/>
        </a:lnSpc>
        <a:spcBef>
          <a:spcPts val="500"/>
        </a:spcBef>
        <a:spcAft>
          <a:spcPct val="0"/>
        </a:spcAft>
        <a:buFont typeface="Arial" panose="020B0604020202020204" pitchFamily="34" charset="0"/>
        <a:buChar char="•"/>
        <a:defRPr sz="1600" kern="1200">
          <a:solidFill>
            <a:srgbClr val="1C1C1C"/>
          </a:solidFill>
          <a:latin typeface="Twinkl" pitchFamily="50" charset="0"/>
          <a:ea typeface="Sassoon Infant Rg" panose="02000503030000020003" pitchFamily="50" charset="0"/>
          <a:cs typeface="Sassoon Infant Rg" panose="02000503030000020003" pitchFamily="50" charset="0"/>
        </a:defRPr>
      </a:lvl2pPr>
      <a:lvl3pPr marL="1143000" indent="-228600" algn="l" rtl="0" eaLnBrk="0" fontAlgn="base" hangingPunct="0">
        <a:lnSpc>
          <a:spcPct val="90000"/>
        </a:lnSpc>
        <a:spcBef>
          <a:spcPts val="500"/>
        </a:spcBef>
        <a:spcAft>
          <a:spcPct val="0"/>
        </a:spcAft>
        <a:buFont typeface="Arial" panose="020B0604020202020204" pitchFamily="34" charset="0"/>
        <a:buChar char="•"/>
        <a:defRPr sz="1400" kern="1200">
          <a:solidFill>
            <a:srgbClr val="1C1C1C"/>
          </a:solidFill>
          <a:latin typeface="Twinkl" pitchFamily="50" charset="0"/>
          <a:ea typeface="Sassoon Infant Rg" panose="02000503030000020003" pitchFamily="50" charset="0"/>
          <a:cs typeface="Sassoon Infant Rg" panose="02000503030000020003" pitchFamily="50" charset="0"/>
        </a:defRPr>
      </a:lvl3pPr>
      <a:lvl4pPr marL="1600200" indent="-228600" algn="l" rtl="0" eaLnBrk="0" fontAlgn="base" hangingPunct="0">
        <a:lnSpc>
          <a:spcPct val="90000"/>
        </a:lnSpc>
        <a:spcBef>
          <a:spcPts val="500"/>
        </a:spcBef>
        <a:spcAft>
          <a:spcPct val="0"/>
        </a:spcAft>
        <a:buFont typeface="Arial" panose="020B0604020202020204" pitchFamily="34" charset="0"/>
        <a:buChar char="•"/>
        <a:defRPr sz="1400" kern="1200">
          <a:solidFill>
            <a:srgbClr val="1C1C1C"/>
          </a:solidFill>
          <a:latin typeface="Twinkl" pitchFamily="50" charset="0"/>
          <a:ea typeface="Sassoon Infant Rg" panose="02000503030000020003" pitchFamily="50" charset="0"/>
          <a:cs typeface="Sassoon Infant Rg" panose="02000503030000020003" pitchFamily="50" charset="0"/>
        </a:defRPr>
      </a:lvl4pPr>
      <a:lvl5pPr marL="2057400" indent="-228600" algn="l" rtl="0" eaLnBrk="0" fontAlgn="base" hangingPunct="0">
        <a:lnSpc>
          <a:spcPct val="90000"/>
        </a:lnSpc>
        <a:spcBef>
          <a:spcPts val="500"/>
        </a:spcBef>
        <a:spcAft>
          <a:spcPct val="0"/>
        </a:spcAft>
        <a:buFont typeface="Arial" panose="020B0604020202020204" pitchFamily="34" charset="0"/>
        <a:buChar char="•"/>
        <a:defRPr sz="1400" kern="1200">
          <a:solidFill>
            <a:srgbClr val="1C1C1C"/>
          </a:solidFill>
          <a:latin typeface="Twinkl" pitchFamily="50" charset="0"/>
          <a:ea typeface="Sassoon Infant Rg" panose="02000503030000020003" pitchFamily="50" charset="0"/>
          <a:cs typeface="Sassoon Infant Rg" panose="02000503030000020003" pitchFamily="50" charset="0"/>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3.xml><?xml version="1.0" encoding="utf-8"?>
<p:sldMaster xmlns:a="http://schemas.openxmlformats.org/drawingml/2006/main" xmlns:r="http://schemas.openxmlformats.org/officeDocument/2006/relationships" xmlns:p="http://schemas.openxmlformats.org/presentationml/2006/main">
  <p:cSld>
    <p:bg>
      <p:bgPr>
        <a:blipFill dpi="0" rotWithShape="0">
          <a:blip r:embed="rId7"/>
          <a:srcRect/>
          <a:stretch>
            <a:fillRect/>
          </a:stretch>
        </a:blipFill>
        <a:effectLst/>
      </p:bgPr>
    </p:bg>
    <p:spTree>
      <p:nvGrpSpPr>
        <p:cNvPr id="1" name=""/>
        <p:cNvGrpSpPr/>
        <p:nvPr/>
      </p:nvGrpSpPr>
      <p:grpSpPr>
        <a:xfrm>
          <a:off x="0" y="0"/>
          <a:ext cx="0" cy="0"/>
          <a:chOff x="0" y="0"/>
          <a:chExt cx="0" cy="0"/>
        </a:xfrm>
      </p:grpSpPr>
      <p:sp>
        <p:nvSpPr>
          <p:cNvPr id="1026" name="Title Placeholder 1">
            <a:extLst>
              <a:ext uri="{FF2B5EF4-FFF2-40B4-BE49-F238E27FC236}">
                <a16:creationId xmlns:a16="http://schemas.microsoft.com/office/drawing/2014/main" id="{DAA12BF4-C63C-488C-8E1E-CA0098E571B5}"/>
              </a:ext>
            </a:extLst>
          </p:cNvPr>
          <p:cNvSpPr>
            <a:spLocks noGrp="1"/>
          </p:cNvSpPr>
          <p:nvPr>
            <p:ph type="title"/>
          </p:nvPr>
        </p:nvSpPr>
        <p:spPr bwMode="auto">
          <a:xfrm>
            <a:off x="654051" y="695325"/>
            <a:ext cx="10883900" cy="1150938"/>
          </a:xfrm>
          <a:prstGeom prst="roundRect">
            <a:avLst>
              <a:gd name="adj" fmla="val 9639"/>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25400">
                <a:solidFill>
                  <a:srgbClr val="000000"/>
                </a:solidFill>
                <a:round/>
                <a:headEnd/>
                <a:tailEnd/>
              </a14:hiddenLine>
            </a:ext>
          </a:extLst>
        </p:spPr>
        <p:txBody>
          <a:bodyPr vert="horz" wrap="square" lIns="252000" tIns="252000" rIns="252000" bIns="252000" numCol="1" anchor="ctr" anchorCtr="1" compatLnSpc="1">
            <a:prstTxWarp prst="textNoShape">
              <a:avLst/>
            </a:prstTxWarp>
          </a:bodyPr>
          <a:lstStyle/>
          <a:p>
            <a:pPr lvl="0"/>
            <a:r>
              <a:rPr lang="en-US" altLang="en-US"/>
              <a:t>Click to edit Master title style</a:t>
            </a:r>
          </a:p>
        </p:txBody>
      </p:sp>
      <p:sp>
        <p:nvSpPr>
          <p:cNvPr id="1027" name="Text Placeholder 2">
            <a:extLst>
              <a:ext uri="{FF2B5EF4-FFF2-40B4-BE49-F238E27FC236}">
                <a16:creationId xmlns:a16="http://schemas.microsoft.com/office/drawing/2014/main" id="{54F524A9-B7E8-4258-A78A-25E293B7C102}"/>
              </a:ext>
            </a:extLst>
          </p:cNvPr>
          <p:cNvSpPr>
            <a:spLocks noGrp="1"/>
          </p:cNvSpPr>
          <p:nvPr>
            <p:ph type="body" idx="1"/>
          </p:nvPr>
        </p:nvSpPr>
        <p:spPr bwMode="auto">
          <a:xfrm>
            <a:off x="654051" y="1957388"/>
            <a:ext cx="10883900" cy="4387850"/>
          </a:xfrm>
          <a:prstGeom prst="roundRect">
            <a:avLst>
              <a:gd name="adj" fmla="val 2583"/>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25400">
                <a:solidFill>
                  <a:srgbClr val="000000"/>
                </a:solidFill>
                <a:round/>
                <a:headEnd/>
                <a:tailEnd/>
              </a14:hiddenLine>
            </a:ext>
          </a:extLst>
        </p:spPr>
        <p:txBody>
          <a:bodyPr vert="horz" wrap="square" lIns="252000" tIns="252000" rIns="252000" bIns="252000" numCol="1" anchor="t" anchorCtr="0" compatLnSpc="1">
            <a:prstTxWarp prst="textNoShape">
              <a:avLst/>
            </a:prstTxWarp>
          </a:bodyPr>
          <a:lstStyle/>
          <a:p>
            <a:pPr lvl="0"/>
            <a:r>
              <a:rPr lang="en-US" altLang="en-US"/>
              <a:t>Edit Master text styles</a:t>
            </a:r>
          </a:p>
          <a:p>
            <a:pPr lvl="1"/>
            <a:r>
              <a:rPr lang="en-US" altLang="en-US"/>
              <a:t>Second level</a:t>
            </a:r>
          </a:p>
          <a:p>
            <a:pPr lvl="2"/>
            <a:r>
              <a:rPr lang="en-US" altLang="en-US"/>
              <a:t>Third level</a:t>
            </a:r>
          </a:p>
          <a:p>
            <a:pPr lvl="3"/>
            <a:r>
              <a:rPr lang="en-US" altLang="en-US"/>
              <a:t>Fourth level</a:t>
            </a:r>
          </a:p>
          <a:p>
            <a:pPr lvl="4"/>
            <a:r>
              <a:rPr lang="en-US" altLang="en-US"/>
              <a:t>Fifth level</a:t>
            </a:r>
          </a:p>
        </p:txBody>
      </p:sp>
    </p:spTree>
    <p:extLst>
      <p:ext uri="{BB962C8B-B14F-4D97-AF65-F5344CB8AC3E}">
        <p14:creationId xmlns:p14="http://schemas.microsoft.com/office/powerpoint/2010/main" val="2089421791"/>
      </p:ext>
    </p:extLst>
  </p:cSld>
  <p:clrMap bg1="lt1" tx1="dk1" bg2="lt2" tx2="dk2" accent1="accent1" accent2="accent2" accent3="accent3" accent4="accent4" accent5="accent5" accent6="accent6" hlink="hlink" folHlink="folHlink"/>
  <p:sldLayoutIdLst>
    <p:sldLayoutId id="2147483667" r:id="rId1"/>
    <p:sldLayoutId id="2147483668" r:id="rId2"/>
    <p:sldLayoutId id="2147483669" r:id="rId3"/>
    <p:sldLayoutId id="2147483670" r:id="rId4"/>
    <p:sldLayoutId id="2147483671" r:id="rId5"/>
  </p:sldLayoutIdLst>
  <p:txStyles>
    <p:titleStyle>
      <a:lvl1pPr algn="l" rtl="0" eaLnBrk="0" fontAlgn="base" hangingPunct="0">
        <a:lnSpc>
          <a:spcPct val="90000"/>
        </a:lnSpc>
        <a:spcBef>
          <a:spcPct val="0"/>
        </a:spcBef>
        <a:spcAft>
          <a:spcPct val="0"/>
        </a:spcAft>
        <a:defRPr sz="4000" b="1" kern="1200">
          <a:solidFill>
            <a:srgbClr val="1C1C1C"/>
          </a:solidFill>
          <a:latin typeface="Twinkl" pitchFamily="50" charset="0"/>
          <a:ea typeface="+mj-ea"/>
          <a:cs typeface="+mj-cs"/>
        </a:defRPr>
      </a:lvl1pPr>
      <a:lvl2pPr algn="l" rtl="0" eaLnBrk="0" fontAlgn="base" hangingPunct="0">
        <a:lnSpc>
          <a:spcPct val="90000"/>
        </a:lnSpc>
        <a:spcBef>
          <a:spcPct val="0"/>
        </a:spcBef>
        <a:spcAft>
          <a:spcPct val="0"/>
        </a:spcAft>
        <a:defRPr sz="4000" b="1">
          <a:solidFill>
            <a:srgbClr val="1C1C1C"/>
          </a:solidFill>
          <a:latin typeface="Twinkl" pitchFamily="2" charset="0"/>
        </a:defRPr>
      </a:lvl2pPr>
      <a:lvl3pPr algn="l" rtl="0" eaLnBrk="0" fontAlgn="base" hangingPunct="0">
        <a:lnSpc>
          <a:spcPct val="90000"/>
        </a:lnSpc>
        <a:spcBef>
          <a:spcPct val="0"/>
        </a:spcBef>
        <a:spcAft>
          <a:spcPct val="0"/>
        </a:spcAft>
        <a:defRPr sz="4000" b="1">
          <a:solidFill>
            <a:srgbClr val="1C1C1C"/>
          </a:solidFill>
          <a:latin typeface="Twinkl" pitchFamily="2" charset="0"/>
        </a:defRPr>
      </a:lvl3pPr>
      <a:lvl4pPr algn="l" rtl="0" eaLnBrk="0" fontAlgn="base" hangingPunct="0">
        <a:lnSpc>
          <a:spcPct val="90000"/>
        </a:lnSpc>
        <a:spcBef>
          <a:spcPct val="0"/>
        </a:spcBef>
        <a:spcAft>
          <a:spcPct val="0"/>
        </a:spcAft>
        <a:defRPr sz="4000" b="1">
          <a:solidFill>
            <a:srgbClr val="1C1C1C"/>
          </a:solidFill>
          <a:latin typeface="Twinkl" pitchFamily="2" charset="0"/>
        </a:defRPr>
      </a:lvl4pPr>
      <a:lvl5pPr algn="l" rtl="0" eaLnBrk="0" fontAlgn="base" hangingPunct="0">
        <a:lnSpc>
          <a:spcPct val="90000"/>
        </a:lnSpc>
        <a:spcBef>
          <a:spcPct val="0"/>
        </a:spcBef>
        <a:spcAft>
          <a:spcPct val="0"/>
        </a:spcAft>
        <a:defRPr sz="4000" b="1">
          <a:solidFill>
            <a:srgbClr val="1C1C1C"/>
          </a:solidFill>
          <a:latin typeface="Twinkl" pitchFamily="2" charset="0"/>
        </a:defRPr>
      </a:lvl5pPr>
      <a:lvl6pPr marL="457200" algn="l" rtl="0" fontAlgn="base">
        <a:lnSpc>
          <a:spcPct val="90000"/>
        </a:lnSpc>
        <a:spcBef>
          <a:spcPct val="0"/>
        </a:spcBef>
        <a:spcAft>
          <a:spcPct val="0"/>
        </a:spcAft>
        <a:defRPr sz="4000" b="1">
          <a:solidFill>
            <a:srgbClr val="1C1C1C"/>
          </a:solidFill>
          <a:latin typeface="Twinkl" pitchFamily="2" charset="0"/>
        </a:defRPr>
      </a:lvl6pPr>
      <a:lvl7pPr marL="914400" algn="l" rtl="0" fontAlgn="base">
        <a:lnSpc>
          <a:spcPct val="90000"/>
        </a:lnSpc>
        <a:spcBef>
          <a:spcPct val="0"/>
        </a:spcBef>
        <a:spcAft>
          <a:spcPct val="0"/>
        </a:spcAft>
        <a:defRPr sz="4000" b="1">
          <a:solidFill>
            <a:srgbClr val="1C1C1C"/>
          </a:solidFill>
          <a:latin typeface="Twinkl" pitchFamily="2" charset="0"/>
        </a:defRPr>
      </a:lvl7pPr>
      <a:lvl8pPr marL="1371600" algn="l" rtl="0" fontAlgn="base">
        <a:lnSpc>
          <a:spcPct val="90000"/>
        </a:lnSpc>
        <a:spcBef>
          <a:spcPct val="0"/>
        </a:spcBef>
        <a:spcAft>
          <a:spcPct val="0"/>
        </a:spcAft>
        <a:defRPr sz="4000" b="1">
          <a:solidFill>
            <a:srgbClr val="1C1C1C"/>
          </a:solidFill>
          <a:latin typeface="Twinkl" pitchFamily="2" charset="0"/>
        </a:defRPr>
      </a:lvl8pPr>
      <a:lvl9pPr marL="1828800" algn="l" rtl="0" fontAlgn="base">
        <a:lnSpc>
          <a:spcPct val="90000"/>
        </a:lnSpc>
        <a:spcBef>
          <a:spcPct val="0"/>
        </a:spcBef>
        <a:spcAft>
          <a:spcPct val="0"/>
        </a:spcAft>
        <a:defRPr sz="4000" b="1">
          <a:solidFill>
            <a:srgbClr val="1C1C1C"/>
          </a:solidFill>
          <a:latin typeface="Twinkl" pitchFamily="2" charset="0"/>
        </a:defRPr>
      </a:lvl9pPr>
    </p:titleStyle>
    <p:bodyStyle>
      <a:lvl1pPr marL="228600" indent="-228600" algn="l" rtl="0" eaLnBrk="0" fontAlgn="base" hangingPunct="0">
        <a:lnSpc>
          <a:spcPct val="90000"/>
        </a:lnSpc>
        <a:spcBef>
          <a:spcPts val="1000"/>
        </a:spcBef>
        <a:spcAft>
          <a:spcPct val="0"/>
        </a:spcAft>
        <a:buFont typeface="Arial" panose="020B0604020202020204" pitchFamily="34" charset="0"/>
        <a:buChar char="•"/>
        <a:defRPr kern="1200">
          <a:solidFill>
            <a:srgbClr val="1C1C1C"/>
          </a:solidFill>
          <a:latin typeface="Twinkl" pitchFamily="50" charset="0"/>
          <a:ea typeface="Sassoon Infant Rg" panose="02000503030000020003" pitchFamily="50" charset="0"/>
          <a:cs typeface="Sassoon Infant Rg" panose="02000503030000020003" pitchFamily="50" charset="0"/>
        </a:defRPr>
      </a:lvl1pPr>
      <a:lvl2pPr marL="685800" indent="-228600" algn="l" rtl="0" eaLnBrk="0" fontAlgn="base" hangingPunct="0">
        <a:lnSpc>
          <a:spcPct val="90000"/>
        </a:lnSpc>
        <a:spcBef>
          <a:spcPts val="500"/>
        </a:spcBef>
        <a:spcAft>
          <a:spcPct val="0"/>
        </a:spcAft>
        <a:buFont typeface="Arial" panose="020B0604020202020204" pitchFamily="34" charset="0"/>
        <a:buChar char="•"/>
        <a:defRPr sz="1600" kern="1200">
          <a:solidFill>
            <a:srgbClr val="1C1C1C"/>
          </a:solidFill>
          <a:latin typeface="Twinkl" pitchFamily="50" charset="0"/>
          <a:ea typeface="Sassoon Infant Rg" panose="02000503030000020003" pitchFamily="50" charset="0"/>
          <a:cs typeface="Sassoon Infant Rg" panose="02000503030000020003" pitchFamily="50" charset="0"/>
        </a:defRPr>
      </a:lvl2pPr>
      <a:lvl3pPr marL="1143000" indent="-228600" algn="l" rtl="0" eaLnBrk="0" fontAlgn="base" hangingPunct="0">
        <a:lnSpc>
          <a:spcPct val="90000"/>
        </a:lnSpc>
        <a:spcBef>
          <a:spcPts val="500"/>
        </a:spcBef>
        <a:spcAft>
          <a:spcPct val="0"/>
        </a:spcAft>
        <a:buFont typeface="Arial" panose="020B0604020202020204" pitchFamily="34" charset="0"/>
        <a:buChar char="•"/>
        <a:defRPr sz="1400" kern="1200">
          <a:solidFill>
            <a:srgbClr val="1C1C1C"/>
          </a:solidFill>
          <a:latin typeface="Twinkl" pitchFamily="50" charset="0"/>
          <a:ea typeface="Sassoon Infant Rg" panose="02000503030000020003" pitchFamily="50" charset="0"/>
          <a:cs typeface="Sassoon Infant Rg" panose="02000503030000020003" pitchFamily="50" charset="0"/>
        </a:defRPr>
      </a:lvl3pPr>
      <a:lvl4pPr marL="1600200" indent="-228600" algn="l" rtl="0" eaLnBrk="0" fontAlgn="base" hangingPunct="0">
        <a:lnSpc>
          <a:spcPct val="90000"/>
        </a:lnSpc>
        <a:spcBef>
          <a:spcPts val="500"/>
        </a:spcBef>
        <a:spcAft>
          <a:spcPct val="0"/>
        </a:spcAft>
        <a:buFont typeface="Arial" panose="020B0604020202020204" pitchFamily="34" charset="0"/>
        <a:buChar char="•"/>
        <a:defRPr sz="1400" kern="1200">
          <a:solidFill>
            <a:srgbClr val="1C1C1C"/>
          </a:solidFill>
          <a:latin typeface="Twinkl" pitchFamily="50" charset="0"/>
          <a:ea typeface="Sassoon Infant Rg" panose="02000503030000020003" pitchFamily="50" charset="0"/>
          <a:cs typeface="Sassoon Infant Rg" panose="02000503030000020003" pitchFamily="50" charset="0"/>
        </a:defRPr>
      </a:lvl4pPr>
      <a:lvl5pPr marL="2057400" indent="-228600" algn="l" rtl="0" eaLnBrk="0" fontAlgn="base" hangingPunct="0">
        <a:lnSpc>
          <a:spcPct val="90000"/>
        </a:lnSpc>
        <a:spcBef>
          <a:spcPts val="500"/>
        </a:spcBef>
        <a:spcAft>
          <a:spcPct val="0"/>
        </a:spcAft>
        <a:buFont typeface="Arial" panose="020B0604020202020204" pitchFamily="34" charset="0"/>
        <a:buChar char="•"/>
        <a:defRPr sz="1400" kern="1200">
          <a:solidFill>
            <a:srgbClr val="1C1C1C"/>
          </a:solidFill>
          <a:latin typeface="Twinkl" pitchFamily="50" charset="0"/>
          <a:ea typeface="Sassoon Infant Rg" panose="02000503030000020003" pitchFamily="50" charset="0"/>
          <a:cs typeface="Sassoon Infant Rg" panose="02000503030000020003" pitchFamily="50" charset="0"/>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2" Type="http://schemas.openxmlformats.org/officeDocument/2006/relationships/image" Target="../media/image9.jpeg"/><Relationship Id="rId1" Type="http://schemas.openxmlformats.org/officeDocument/2006/relationships/slideLayout" Target="../slideLayouts/slideLayout15.xml"/></Relationships>
</file>

<file path=ppt/slides/_rels/slide5.xml.rels><?xml version="1.0" encoding="UTF-8" standalone="yes"?>
<Relationships xmlns="http://schemas.openxmlformats.org/package/2006/relationships"><Relationship Id="rId3" Type="http://schemas.openxmlformats.org/officeDocument/2006/relationships/image" Target="../media/image11.png"/><Relationship Id="rId2" Type="http://schemas.openxmlformats.org/officeDocument/2006/relationships/image" Target="../media/image10.png"/><Relationship Id="rId1" Type="http://schemas.openxmlformats.org/officeDocument/2006/relationships/slideLayout" Target="../slideLayouts/slideLayout15.xml"/></Relationships>
</file>

<file path=ppt/slides/_rels/slide6.xml.rels><?xml version="1.0" encoding="UTF-8" standalone="yes"?>
<Relationships xmlns="http://schemas.openxmlformats.org/package/2006/relationships"><Relationship Id="rId3" Type="http://schemas.openxmlformats.org/officeDocument/2006/relationships/image" Target="../media/image13.png"/><Relationship Id="rId2" Type="http://schemas.openxmlformats.org/officeDocument/2006/relationships/image" Target="../media/image12.png"/><Relationship Id="rId1" Type="http://schemas.openxmlformats.org/officeDocument/2006/relationships/slideLayout" Target="../slideLayouts/slideLayout15.xml"/><Relationship Id="rId4" Type="http://schemas.openxmlformats.org/officeDocument/2006/relationships/image" Target="../media/image14.png"/></Relationships>
</file>

<file path=ppt/slides/_rels/slide7.xml.rels><?xml version="1.0" encoding="UTF-8" standalone="yes"?>
<Relationships xmlns="http://schemas.openxmlformats.org/package/2006/relationships"><Relationship Id="rId2" Type="http://schemas.openxmlformats.org/officeDocument/2006/relationships/image" Target="../media/image15.png"/><Relationship Id="rId1" Type="http://schemas.openxmlformats.org/officeDocument/2006/relationships/slideLayout" Target="../slideLayouts/slideLayout20.xml"/></Relationships>
</file>

<file path=ppt/slides/_rels/slide8.xml.rels><?xml version="1.0" encoding="UTF-8" standalone="yes"?>
<Relationships xmlns="http://schemas.openxmlformats.org/package/2006/relationships"><Relationship Id="rId2" Type="http://schemas.openxmlformats.org/officeDocument/2006/relationships/image" Target="../media/image16.png"/><Relationship Id="rId1" Type="http://schemas.openxmlformats.org/officeDocument/2006/relationships/slideLayout" Target="../slideLayouts/slideLayout20.xml"/></Relationships>
</file>

<file path=ppt/slides/_rels/slide9.xml.rels><?xml version="1.0" encoding="UTF-8" standalone="yes"?>
<Relationships xmlns="http://schemas.openxmlformats.org/package/2006/relationships"><Relationship Id="rId3" Type="http://schemas.openxmlformats.org/officeDocument/2006/relationships/image" Target="../media/image17.png"/><Relationship Id="rId2" Type="http://schemas.openxmlformats.org/officeDocument/2006/relationships/notesSlide" Target="../notesSlides/notesSlide1.xml"/><Relationship Id="rId1" Type="http://schemas.openxmlformats.org/officeDocument/2006/relationships/slideLayout" Target="../slideLayouts/slideLayout6.xml"/><Relationship Id="rId4" Type="http://schemas.openxmlformats.org/officeDocument/2006/relationships/image" Target="../media/image18.png"/></Relationships>
</file>

<file path=ppt/slides/_rels/slide10.xml.rels><?xml version="1.0" encoding="UTF-8" standalone="yes"?>
<Relationships xmlns="http://schemas.openxmlformats.org/package/2006/relationships"><Relationship Id="rId2" Type="http://schemas.openxmlformats.org/officeDocument/2006/relationships/image" Target="../media/image19.png"/><Relationship Id="rId1" Type="http://schemas.openxmlformats.org/officeDocument/2006/relationships/slideLayout" Target="../slideLayouts/slideLayout15.xml"/></Relationships>
</file>

<file path=ppt/slides/_rels/slide11.xml.rels><?xml version="1.0" encoding="UTF-8" standalone="yes"?>
<Relationships xmlns="http://schemas.openxmlformats.org/package/2006/relationships"><Relationship Id="rId2" Type="http://schemas.openxmlformats.org/officeDocument/2006/relationships/image" Target="../media/image20.png"/><Relationship Id="rId1" Type="http://schemas.openxmlformats.org/officeDocument/2006/relationships/slideLayout" Target="../slideLayouts/slideLayout15.xml"/></Relationships>
</file>

<file path=ppt/slides/_rels/slide12.xml.rels><?xml version="1.0" encoding="UTF-8" standalone="yes"?>
<Relationships xmlns="http://schemas.openxmlformats.org/package/2006/relationships"><Relationship Id="rId2" Type="http://schemas.openxmlformats.org/officeDocument/2006/relationships/image" Target="../media/image21.png"/><Relationship Id="rId1" Type="http://schemas.openxmlformats.org/officeDocument/2006/relationships/slideLayout" Target="../slideLayouts/slideLayout15.xml"/></Relationships>
</file>

<file path=ppt/slides/_rels/slide13.xml.rels><?xml version="1.0" encoding="UTF-8" standalone="yes"?>
<Relationships xmlns="http://schemas.openxmlformats.org/package/2006/relationships"><Relationship Id="rId2" Type="http://schemas.openxmlformats.org/officeDocument/2006/relationships/image" Target="../media/image22.png"/><Relationship Id="rId1" Type="http://schemas.openxmlformats.org/officeDocument/2006/relationships/slideLayout" Target="../slideLayouts/slideLayout15.xml"/></Relationships>
</file>

<file path=ppt/slides/_rels/slide14.xml.rels><?xml version="1.0" encoding="UTF-8" standalone="yes"?>
<Relationships xmlns="http://schemas.openxmlformats.org/package/2006/relationships"><Relationship Id="rId2" Type="http://schemas.openxmlformats.org/officeDocument/2006/relationships/image" Target="../media/image23.jpeg"/><Relationship Id="rId1" Type="http://schemas.openxmlformats.org/officeDocument/2006/relationships/slideLayout" Target="../slideLayouts/slideLayout15.xml"/></Relationships>
</file>

<file path=ppt/slides/_rels/slide15.xml.rels><?xml version="1.0" encoding="UTF-8" standalone="yes"?>
<Relationships xmlns="http://schemas.openxmlformats.org/package/2006/relationships"><Relationship Id="rId3" Type="http://schemas.openxmlformats.org/officeDocument/2006/relationships/image" Target="../media/image24.jpeg"/><Relationship Id="rId2" Type="http://schemas.openxmlformats.org/officeDocument/2006/relationships/notesSlide" Target="../notesSlides/notesSlide2.xml"/><Relationship Id="rId1" Type="http://schemas.openxmlformats.org/officeDocument/2006/relationships/slideLayout" Target="../slideLayouts/slideLayout15.xml"/><Relationship Id="rId6" Type="http://schemas.openxmlformats.org/officeDocument/2006/relationships/image" Target="../media/image27.jpeg"/><Relationship Id="rId5" Type="http://schemas.openxmlformats.org/officeDocument/2006/relationships/image" Target="../media/image26.jpeg"/><Relationship Id="rId4" Type="http://schemas.openxmlformats.org/officeDocument/2006/relationships/image" Target="../media/image25.jpeg"/></Relationships>
</file>

<file path=ppt/slides/_rels/slide16.xml.rels><?xml version="1.0" encoding="UTF-8" standalone="yes"?>
<Relationships xmlns="http://schemas.openxmlformats.org/package/2006/relationships"><Relationship Id="rId2" Type="http://schemas.openxmlformats.org/officeDocument/2006/relationships/notesSlide" Target="../notesSlides/notesSlide3.xml"/><Relationship Id="rId1" Type="http://schemas.openxmlformats.org/officeDocument/2006/relationships/slideLayout" Target="../slideLayouts/slideLayout15.xml"/></Relationships>
</file>

<file path=ppt/slides/_rels/slide17.xml.rels><?xml version="1.0" encoding="UTF-8" standalone="yes"?>
<Relationships xmlns="http://schemas.openxmlformats.org/package/2006/relationships"><Relationship Id="rId2" Type="http://schemas.openxmlformats.org/officeDocument/2006/relationships/image" Target="../media/image28.jpeg"/><Relationship Id="rId1" Type="http://schemas.openxmlformats.org/officeDocument/2006/relationships/slideLayout" Target="../slideLayouts/slideLayout1.xml"/></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12.xml"/></Relationships>
</file>

<file path=ppt/slides/_rels/slide19.xml.rels><?xml version="1.0" encoding="UTF-8" standalone="yes"?>
<Relationships xmlns="http://schemas.openxmlformats.org/package/2006/relationships"><Relationship Id="rId3" Type="http://schemas.openxmlformats.org/officeDocument/2006/relationships/image" Target="../media/image28.jpeg"/><Relationship Id="rId2" Type="http://schemas.openxmlformats.org/officeDocument/2006/relationships/image" Target="../media/image29.png"/><Relationship Id="rId1" Type="http://schemas.openxmlformats.org/officeDocument/2006/relationships/slideLayout" Target="../slideLayouts/slideLayout6.xml"/><Relationship Id="rId5" Type="http://schemas.openxmlformats.org/officeDocument/2006/relationships/image" Target="../media/image31.png"/><Relationship Id="rId4" Type="http://schemas.openxmlformats.org/officeDocument/2006/relationships/image" Target="../media/image30.jpeg"/></Relationships>
</file>

<file path=ppt/slides/_rels/slide2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3" Type="http://schemas.openxmlformats.org/officeDocument/2006/relationships/image" Target="../media/image32.jpeg"/><Relationship Id="rId2" Type="http://schemas.openxmlformats.org/officeDocument/2006/relationships/notesSlide" Target="../notesSlides/notesSlide4.xml"/><Relationship Id="rId1" Type="http://schemas.openxmlformats.org/officeDocument/2006/relationships/slideLayout" Target="../slideLayouts/slideLayout6.xml"/></Relationships>
</file>

<file path=ppt/slides/slide1.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8" name="Rectangle 7">
            <a:extLst>
              <a:ext uri="{FF2B5EF4-FFF2-40B4-BE49-F238E27FC236}">
                <a16:creationId xmlns:a16="http://schemas.microsoft.com/office/drawing/2014/main" id="{2A8AA5BC-4F7A-4226-8F99-6D824B226A97}"/>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3324"/>
            <a:ext cx="12192000" cy="6861324"/>
          </a:xfrm>
          <a:prstGeom prst="rect">
            <a:avLst/>
          </a:prstGeom>
          <a:solidFill>
            <a:schemeClr val="tx1">
              <a:lumMod val="75000"/>
              <a:lumOff val="2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cxnSp>
        <p:nvCxnSpPr>
          <p:cNvPr id="10" name="Straight Connector 9">
            <a:extLst>
              <a:ext uri="{FF2B5EF4-FFF2-40B4-BE49-F238E27FC236}">
                <a16:creationId xmlns:a16="http://schemas.microsoft.com/office/drawing/2014/main" id="{911DBBF1-3229-4BD9-B3D1-B4CA571E7431}"/>
              </a:ext>
              <a:ext uri="{C183D7F6-B498-43B3-948B-1728B52AA6E4}">
                <adec:decorative xmlns:adec="http://schemas.microsoft.com/office/drawing/2017/decorative"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bwMode="white">
          <a:xfrm>
            <a:off x="0" y="1587599"/>
            <a:ext cx="12188824" cy="0"/>
          </a:xfrm>
          <a:prstGeom prst="line">
            <a:avLst/>
          </a:prstGeom>
          <a:ln w="50800">
            <a:solidFill>
              <a:schemeClr val="bg1"/>
            </a:solidFill>
          </a:ln>
        </p:spPr>
        <p:style>
          <a:lnRef idx="1">
            <a:schemeClr val="accent1"/>
          </a:lnRef>
          <a:fillRef idx="0">
            <a:schemeClr val="accent1"/>
          </a:fillRef>
          <a:effectRef idx="0">
            <a:schemeClr val="accent1"/>
          </a:effectRef>
          <a:fontRef idx="minor">
            <a:schemeClr val="tx1"/>
          </a:fontRef>
        </p:style>
      </p:cxnSp>
      <p:sp>
        <p:nvSpPr>
          <p:cNvPr id="12" name="Rectangle 11">
            <a:extLst>
              <a:ext uri="{FF2B5EF4-FFF2-40B4-BE49-F238E27FC236}">
                <a16:creationId xmlns:a16="http://schemas.microsoft.com/office/drawing/2014/main" id="{5BC87C3E-1040-4EE4-9BDB-9537F7A1B335}"/>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3176" y="1712256"/>
            <a:ext cx="12188824" cy="3433431"/>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8664DB37-8AE7-4406-AB9C-DCF97CF747C4}"/>
              </a:ext>
            </a:extLst>
          </p:cNvPr>
          <p:cNvSpPr>
            <a:spLocks noGrp="1"/>
          </p:cNvSpPr>
          <p:nvPr>
            <p:ph type="ctrTitle"/>
          </p:nvPr>
        </p:nvSpPr>
        <p:spPr>
          <a:xfrm>
            <a:off x="795338" y="1875822"/>
            <a:ext cx="10601325" cy="1857374"/>
          </a:xfrm>
        </p:spPr>
        <p:txBody>
          <a:bodyPr>
            <a:normAutofit/>
          </a:bodyPr>
          <a:lstStyle/>
          <a:p>
            <a:r>
              <a:rPr lang="en-GB" dirty="0"/>
              <a:t>PSHE and History</a:t>
            </a:r>
          </a:p>
        </p:txBody>
      </p:sp>
      <p:sp>
        <p:nvSpPr>
          <p:cNvPr id="3" name="Subtitle 2">
            <a:extLst>
              <a:ext uri="{FF2B5EF4-FFF2-40B4-BE49-F238E27FC236}">
                <a16:creationId xmlns:a16="http://schemas.microsoft.com/office/drawing/2014/main" id="{703F1E27-6204-4112-B939-0C7395CB0186}"/>
              </a:ext>
            </a:extLst>
          </p:cNvPr>
          <p:cNvSpPr>
            <a:spLocks noGrp="1"/>
          </p:cNvSpPr>
          <p:nvPr>
            <p:ph type="subTitle" idx="1"/>
          </p:nvPr>
        </p:nvSpPr>
        <p:spPr>
          <a:xfrm>
            <a:off x="795338" y="3941508"/>
            <a:ext cx="10601325" cy="736980"/>
          </a:xfrm>
        </p:spPr>
        <p:txBody>
          <a:bodyPr>
            <a:normAutofit/>
          </a:bodyPr>
          <a:lstStyle/>
          <a:p>
            <a:r>
              <a:rPr lang="en-GB"/>
              <a:t>Equality and celebrating difference</a:t>
            </a:r>
          </a:p>
        </p:txBody>
      </p:sp>
      <p:cxnSp>
        <p:nvCxnSpPr>
          <p:cNvPr id="14" name="Straight Connector 13">
            <a:extLst>
              <a:ext uri="{FF2B5EF4-FFF2-40B4-BE49-F238E27FC236}">
                <a16:creationId xmlns:a16="http://schemas.microsoft.com/office/drawing/2014/main" id="{F5CD5A0B-CDD7-427C-AA42-2EECFDFA1811}"/>
              </a:ext>
              <a:ext uri="{C183D7F6-B498-43B3-948B-1728B52AA6E4}">
                <adec:decorative xmlns:adec="http://schemas.microsoft.com/office/drawing/2017/decorative"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bwMode="white">
          <a:xfrm>
            <a:off x="0" y="5270402"/>
            <a:ext cx="12188824" cy="0"/>
          </a:xfrm>
          <a:prstGeom prst="line">
            <a:avLst/>
          </a:prstGeom>
          <a:ln w="50800">
            <a:solidFill>
              <a:schemeClr val="bg1"/>
            </a:solidFill>
          </a:ln>
        </p:spPr>
        <p:style>
          <a:lnRef idx="1">
            <a:schemeClr val="accent1"/>
          </a:lnRef>
          <a:fillRef idx="0">
            <a:schemeClr val="accent1"/>
          </a:fillRef>
          <a:effectRef idx="0">
            <a:schemeClr val="accent1"/>
          </a:effectRef>
          <a:fontRef idx="minor">
            <a:schemeClr val="tx1"/>
          </a:fontRef>
        </p:style>
      </p:cxnSp>
      <p:sp>
        <p:nvSpPr>
          <p:cNvPr id="16" name="TextBox 15">
            <a:extLst>
              <a:ext uri="{FF2B5EF4-FFF2-40B4-BE49-F238E27FC236}">
                <a16:creationId xmlns:a16="http://schemas.microsoft.com/office/drawing/2014/main" id="{054EEF01-190A-468F-A13C-CD98AC1C7D64}"/>
              </a:ext>
              <a:ext uri="{C183D7F6-B498-43B3-948B-1728B52AA6E4}">
                <adec:decorative xmlns:adec="http://schemas.microsoft.com/office/drawing/2017/decorative" val="1"/>
              </a:ext>
            </a:extLst>
          </p:cNvPr>
          <p:cNvSpPr txBox="1">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523998" y="5123318"/>
            <a:ext cx="9144001" cy="911681"/>
          </a:xfrm>
          <a:prstGeom prst="rect">
            <a:avLst/>
          </a:prstGeom>
          <a:noFill/>
        </p:spPr>
        <p:txBody>
          <a:bodyPr wrap="square" rtlCol="0">
            <a:norm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chemeClr val="tx1">
                  <a:lumMod val="85000"/>
                  <a:lumOff val="15000"/>
                </a:schemeClr>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51027774"/>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0BA68E5-A676-477E-88DD-D35A9FBA1EA3}"/>
              </a:ext>
            </a:extLst>
          </p:cNvPr>
          <p:cNvSpPr>
            <a:spLocks noGrp="1"/>
          </p:cNvSpPr>
          <p:nvPr>
            <p:ph type="title"/>
          </p:nvPr>
        </p:nvSpPr>
        <p:spPr>
          <a:xfrm>
            <a:off x="0" y="0"/>
            <a:ext cx="10515600" cy="610920"/>
          </a:xfrm>
        </p:spPr>
        <p:txBody>
          <a:bodyPr>
            <a:normAutofit fontScale="90000"/>
          </a:bodyPr>
          <a:lstStyle/>
          <a:p>
            <a:r>
              <a:rPr lang="en-GB" dirty="0"/>
              <a:t>A message to the parents…</a:t>
            </a:r>
          </a:p>
        </p:txBody>
      </p:sp>
      <p:sp>
        <p:nvSpPr>
          <p:cNvPr id="3" name="Content Placeholder 2">
            <a:extLst>
              <a:ext uri="{FF2B5EF4-FFF2-40B4-BE49-F238E27FC236}">
                <a16:creationId xmlns:a16="http://schemas.microsoft.com/office/drawing/2014/main" id="{EE0C760C-B95E-4617-9951-2AD83FD77BAF}"/>
              </a:ext>
            </a:extLst>
          </p:cNvPr>
          <p:cNvSpPr>
            <a:spLocks noGrp="1"/>
          </p:cNvSpPr>
          <p:nvPr>
            <p:ph idx="1"/>
          </p:nvPr>
        </p:nvSpPr>
        <p:spPr>
          <a:xfrm>
            <a:off x="92467" y="610920"/>
            <a:ext cx="12099533" cy="6247080"/>
          </a:xfrm>
        </p:spPr>
        <p:txBody>
          <a:bodyPr>
            <a:normAutofit fontScale="77500" lnSpcReduction="20000"/>
          </a:bodyPr>
          <a:lstStyle/>
          <a:p>
            <a:pPr marL="0" indent="0">
              <a:buNone/>
            </a:pPr>
            <a:r>
              <a:rPr lang="en-GB" sz="2400" dirty="0"/>
              <a:t>With everything that is happening in the US and UK recently, I felt it was my duty to help educate our children, alongside you, about equality and the celebration of difference. </a:t>
            </a:r>
          </a:p>
          <a:p>
            <a:pPr marL="0" indent="0">
              <a:buNone/>
            </a:pPr>
            <a:endParaRPr lang="en-GB" sz="2400" dirty="0"/>
          </a:p>
          <a:p>
            <a:pPr marL="0" indent="0">
              <a:buNone/>
            </a:pPr>
            <a:r>
              <a:rPr lang="en-GB" sz="2400" dirty="0"/>
              <a:t>We are all one family.</a:t>
            </a:r>
          </a:p>
          <a:p>
            <a:pPr marL="0" indent="0">
              <a:buNone/>
            </a:pPr>
            <a:endParaRPr lang="en-GB" sz="2400" dirty="0"/>
          </a:p>
          <a:p>
            <a:pPr marL="0" indent="0">
              <a:buNone/>
            </a:pPr>
            <a:r>
              <a:rPr lang="en-GB" sz="2400" dirty="0"/>
              <a:t>I have designed this PowerPoint to explore what equality truly means and to encourage children to understand that this does not necessarily mean the same for everyone. I have put it together to be explored, discussed and for the tasks to be completed WITH the child… or even as a family. </a:t>
            </a:r>
          </a:p>
          <a:p>
            <a:pPr marL="0" indent="0">
              <a:buNone/>
            </a:pPr>
            <a:endParaRPr lang="en-GB" sz="2400" dirty="0"/>
          </a:p>
          <a:p>
            <a:pPr marL="0" indent="0">
              <a:buNone/>
            </a:pPr>
            <a:r>
              <a:rPr lang="en-GB" sz="2400" dirty="0"/>
              <a:t>Please do not feel obliged to do this if you do not feel comfortable or confident discussing it. But I want you to know, even as adults, it is okay for our children to know that we do not always have all of the answers. But that we will try to learn along the way. </a:t>
            </a:r>
          </a:p>
          <a:p>
            <a:pPr marL="0" indent="0">
              <a:buNone/>
            </a:pPr>
            <a:endParaRPr lang="en-GB" sz="2400" dirty="0"/>
          </a:p>
          <a:p>
            <a:pPr marL="0" indent="0">
              <a:buNone/>
            </a:pPr>
            <a:r>
              <a:rPr lang="en-GB" sz="2400" dirty="0"/>
              <a:t>Some of the events that have </a:t>
            </a:r>
            <a:r>
              <a:rPr lang="en-GB" sz="2400" dirty="0" err="1"/>
              <a:t>occured</a:t>
            </a:r>
            <a:r>
              <a:rPr lang="en-GB" sz="2400" dirty="0"/>
              <a:t> have been distressing and you may want to skip two slides that is aimed specifically at children who are already aware of what happened in America a few weeks ago and about the protests that have taken place since. THIS IS OPTIONAL. The entire lesson is OPTIONAL. Please do NOT feel ANY pressure. I just wanted to create a resource for parents who were looking for a child-friendly way to approach discussions on equality.</a:t>
            </a:r>
          </a:p>
          <a:p>
            <a:pPr marL="0" indent="0">
              <a:buNone/>
            </a:pPr>
            <a:endParaRPr lang="en-GB" sz="2400" dirty="0"/>
          </a:p>
          <a:p>
            <a:pPr marL="0" indent="0">
              <a:buNone/>
            </a:pPr>
            <a:r>
              <a:rPr lang="en-GB" sz="2400" dirty="0"/>
              <a:t>I hope you are all well and continue to stay safe,</a:t>
            </a:r>
          </a:p>
          <a:p>
            <a:pPr marL="0" indent="0">
              <a:buNone/>
            </a:pPr>
            <a:endParaRPr lang="en-GB" sz="2400" dirty="0"/>
          </a:p>
          <a:p>
            <a:pPr marL="0" indent="0">
              <a:buNone/>
            </a:pPr>
            <a:r>
              <a:rPr lang="en-GB" sz="2400" dirty="0"/>
              <a:t>Ms Foster</a:t>
            </a:r>
          </a:p>
        </p:txBody>
      </p:sp>
    </p:spTree>
    <p:extLst>
      <p:ext uri="{BB962C8B-B14F-4D97-AF65-F5344CB8AC3E}">
        <p14:creationId xmlns:p14="http://schemas.microsoft.com/office/powerpoint/2010/main" val="2005661948"/>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71" name="Rectangle 70">
            <a:extLst>
              <a:ext uri="{FF2B5EF4-FFF2-40B4-BE49-F238E27FC236}">
                <a16:creationId xmlns:a16="http://schemas.microsoft.com/office/drawing/2014/main" id="{1707FC24-6981-43D9-B525-C7832BA22463}"/>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bwMode="ltGray">
          <a:xfrm>
            <a:off x="336884" y="311449"/>
            <a:ext cx="4332307" cy="6179552"/>
          </a:xfrm>
          <a:prstGeom prst="rect">
            <a:avLst/>
          </a:prstGeom>
          <a:solidFill>
            <a:srgbClr val="404040"/>
          </a:solidFill>
          <a:ln w="127000" cap="sq" cmpd="thinThick">
            <a:solidFill>
              <a:srgbClr val="40404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DB70219F-8038-4BC7-BAE3-31BBBA5F9F4D}"/>
              </a:ext>
            </a:extLst>
          </p:cNvPr>
          <p:cNvSpPr>
            <a:spLocks noGrp="1"/>
          </p:cNvSpPr>
          <p:nvPr>
            <p:ph type="title"/>
          </p:nvPr>
        </p:nvSpPr>
        <p:spPr>
          <a:xfrm>
            <a:off x="742950" y="742951"/>
            <a:ext cx="3476625" cy="4962524"/>
          </a:xfrm>
        </p:spPr>
        <p:txBody>
          <a:bodyPr vert="horz" lIns="91440" tIns="45720" rIns="91440" bIns="45720" rtlCol="0" anchor="ctr">
            <a:normAutofit/>
          </a:bodyPr>
          <a:lstStyle/>
          <a:p>
            <a:pPr algn="ctr"/>
            <a:r>
              <a:rPr lang="en-US" sz="4800" kern="1200">
                <a:solidFill>
                  <a:srgbClr val="FFFFFF"/>
                </a:solidFill>
                <a:latin typeface="+mj-lt"/>
                <a:ea typeface="+mj-ea"/>
                <a:cs typeface="+mj-cs"/>
              </a:rPr>
              <a:t>What does the word ‘equality’ mean? </a:t>
            </a:r>
            <a:br>
              <a:rPr lang="en-US" sz="4800" kern="1200">
                <a:solidFill>
                  <a:srgbClr val="FFFFFF"/>
                </a:solidFill>
                <a:latin typeface="+mj-lt"/>
                <a:ea typeface="+mj-ea"/>
                <a:cs typeface="+mj-cs"/>
              </a:rPr>
            </a:br>
            <a:r>
              <a:rPr lang="en-US" sz="4800" kern="1200">
                <a:solidFill>
                  <a:srgbClr val="FFFFFF"/>
                </a:solidFill>
                <a:latin typeface="+mj-lt"/>
                <a:ea typeface="+mj-ea"/>
                <a:cs typeface="+mj-cs"/>
              </a:rPr>
              <a:t>Have a think.</a:t>
            </a:r>
          </a:p>
        </p:txBody>
      </p:sp>
      <p:pic>
        <p:nvPicPr>
          <p:cNvPr id="2050" name="Picture 2" descr="Gender Equality Icon , Transparent Cartoon, Free Cliparts ...">
            <a:extLst>
              <a:ext uri="{FF2B5EF4-FFF2-40B4-BE49-F238E27FC236}">
                <a16:creationId xmlns:a16="http://schemas.microsoft.com/office/drawing/2014/main" id="{00B79F33-9A8A-4E4F-9B6F-189590A29518}"/>
              </a:ext>
            </a:extLst>
          </p:cNvPr>
          <p:cNvPicPr>
            <a:picLocks noChangeAspect="1" noChangeArrowheads="1"/>
          </p:cNvPicPr>
          <p:nvPr/>
        </p:nvPicPr>
        <p:blipFill>
          <a:blip r:embed="rId2">
            <a:extLst>
              <a:ext uri="{28A0092B-C50C-407E-A947-70E740481C1C}">
                <a14:useLocalDpi xmlns:a14="http://schemas.microsoft.com/office/drawing/2010/main" val="0"/>
              </a:ext>
            </a:extLst>
          </a:blip>
          <a:stretch>
            <a:fillRect/>
          </a:stretch>
        </p:blipFill>
        <p:spPr bwMode="auto">
          <a:xfrm>
            <a:off x="5153822" y="832358"/>
            <a:ext cx="6553545" cy="5201226"/>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236783640"/>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242" name="Title 20">
            <a:extLst>
              <a:ext uri="{FF2B5EF4-FFF2-40B4-BE49-F238E27FC236}">
                <a16:creationId xmlns:a16="http://schemas.microsoft.com/office/drawing/2014/main" id="{1D4F381E-3FA8-412A-B171-EA5066EF01FC}"/>
              </a:ext>
            </a:extLst>
          </p:cNvPr>
          <p:cNvSpPr>
            <a:spLocks noGrp="1"/>
          </p:cNvSpPr>
          <p:nvPr>
            <p:ph type="title"/>
          </p:nvPr>
        </p:nvSpPr>
        <p:spPr>
          <a:xfrm>
            <a:off x="1981201" y="479426"/>
            <a:ext cx="8220075" cy="993775"/>
          </a:xfrm>
        </p:spPr>
        <p:txBody>
          <a:bodyPr/>
          <a:lstStyle/>
          <a:p>
            <a:pPr eaLnBrk="1" hangingPunct="1"/>
            <a:r>
              <a:rPr lang="en-GB" altLang="en-US" sz="3600">
                <a:latin typeface="Twinkl" panose="020B0604020202020204" pitchFamily="2" charset="0"/>
              </a:rPr>
              <a:t>What Is Equality?</a:t>
            </a:r>
            <a:endParaRPr lang="en-GB" altLang="en-US" sz="3600"/>
          </a:p>
        </p:txBody>
      </p:sp>
      <p:sp>
        <p:nvSpPr>
          <p:cNvPr id="10243" name="Rectangle 4">
            <a:extLst>
              <a:ext uri="{FF2B5EF4-FFF2-40B4-BE49-F238E27FC236}">
                <a16:creationId xmlns:a16="http://schemas.microsoft.com/office/drawing/2014/main" id="{73D040DF-31D4-4196-AF6B-0F8C4F833B4B}"/>
              </a:ext>
            </a:extLst>
          </p:cNvPr>
          <p:cNvSpPr>
            <a:spLocks noChangeArrowheads="1"/>
          </p:cNvSpPr>
          <p:nvPr/>
        </p:nvSpPr>
        <p:spPr bwMode="auto">
          <a:xfrm>
            <a:off x="5838825" y="2006600"/>
            <a:ext cx="5695950" cy="346939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0" tIns="72000" rIns="0" bIns="72000">
            <a:spAutoFit/>
          </a:bodyPr>
          <a:lstStyle>
            <a:lvl1pPr>
              <a:lnSpc>
                <a:spcPct val="90000"/>
              </a:lnSpc>
              <a:spcBef>
                <a:spcPts val="1000"/>
              </a:spcBef>
              <a:buFont typeface="Arial" panose="020B0604020202020204" pitchFamily="34" charset="0"/>
              <a:buChar char="•"/>
              <a:defRPr>
                <a:solidFill>
                  <a:srgbClr val="1C1C1C"/>
                </a:solidFill>
                <a:latin typeface="Twinkl" panose="020B0604020202020204" pitchFamily="2" charset="0"/>
                <a:ea typeface="Sassoon Infant Rg" panose="02000503030000020003" pitchFamily="50" charset="0"/>
                <a:cs typeface="Sassoon Infant Rg" panose="02000503030000020003" pitchFamily="50" charset="0"/>
              </a:defRPr>
            </a:lvl1pPr>
            <a:lvl2pPr marL="742950" indent="-285750">
              <a:lnSpc>
                <a:spcPct val="90000"/>
              </a:lnSpc>
              <a:spcBef>
                <a:spcPts val="500"/>
              </a:spcBef>
              <a:buFont typeface="Arial" panose="020B0604020202020204" pitchFamily="34" charset="0"/>
              <a:buChar char="•"/>
              <a:defRPr sz="1600">
                <a:solidFill>
                  <a:srgbClr val="1C1C1C"/>
                </a:solidFill>
                <a:latin typeface="Twinkl" panose="020B0604020202020204" pitchFamily="2" charset="0"/>
                <a:ea typeface="Sassoon Infant Rg" panose="02000503030000020003" pitchFamily="50" charset="0"/>
                <a:cs typeface="Sassoon Infant Rg" panose="02000503030000020003" pitchFamily="50" charset="0"/>
              </a:defRPr>
            </a:lvl2pPr>
            <a:lvl3pPr marL="1143000" indent="-228600">
              <a:lnSpc>
                <a:spcPct val="90000"/>
              </a:lnSpc>
              <a:spcBef>
                <a:spcPts val="500"/>
              </a:spcBef>
              <a:buFont typeface="Arial" panose="020B0604020202020204" pitchFamily="34" charset="0"/>
              <a:buChar char="•"/>
              <a:defRPr sz="1400">
                <a:solidFill>
                  <a:srgbClr val="1C1C1C"/>
                </a:solidFill>
                <a:latin typeface="Twinkl" panose="020B0604020202020204" pitchFamily="2" charset="0"/>
                <a:ea typeface="Sassoon Infant Rg" panose="02000503030000020003" pitchFamily="50" charset="0"/>
                <a:cs typeface="Sassoon Infant Rg" panose="02000503030000020003" pitchFamily="50" charset="0"/>
              </a:defRPr>
            </a:lvl3pPr>
            <a:lvl4pPr marL="1600200" indent="-228600">
              <a:lnSpc>
                <a:spcPct val="90000"/>
              </a:lnSpc>
              <a:spcBef>
                <a:spcPts val="500"/>
              </a:spcBef>
              <a:buFont typeface="Arial" panose="020B0604020202020204" pitchFamily="34" charset="0"/>
              <a:buChar char="•"/>
              <a:defRPr sz="1400">
                <a:solidFill>
                  <a:srgbClr val="1C1C1C"/>
                </a:solidFill>
                <a:latin typeface="Twinkl" panose="020B0604020202020204" pitchFamily="2" charset="0"/>
                <a:ea typeface="Sassoon Infant Rg" panose="02000503030000020003" pitchFamily="50" charset="0"/>
                <a:cs typeface="Sassoon Infant Rg" panose="02000503030000020003" pitchFamily="50" charset="0"/>
              </a:defRPr>
            </a:lvl4pPr>
            <a:lvl5pPr marL="2057400" indent="-228600">
              <a:lnSpc>
                <a:spcPct val="90000"/>
              </a:lnSpc>
              <a:spcBef>
                <a:spcPts val="500"/>
              </a:spcBef>
              <a:buFont typeface="Arial" panose="020B0604020202020204" pitchFamily="34" charset="0"/>
              <a:buChar char="•"/>
              <a:defRPr sz="1400">
                <a:solidFill>
                  <a:srgbClr val="1C1C1C"/>
                </a:solidFill>
                <a:latin typeface="Twinkl" panose="020B0604020202020204" pitchFamily="2" charset="0"/>
                <a:ea typeface="Sassoon Infant Rg" panose="02000503030000020003" pitchFamily="50" charset="0"/>
                <a:cs typeface="Sassoon Infant Rg" panose="02000503030000020003" pitchFamily="50"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anose="020B0604020202020204" pitchFamily="2" charset="0"/>
                <a:ea typeface="Sassoon Infant Rg" panose="02000503030000020003" pitchFamily="50" charset="0"/>
                <a:cs typeface="Sassoon Infant Rg" panose="02000503030000020003" pitchFamily="50"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anose="020B0604020202020204" pitchFamily="2" charset="0"/>
                <a:ea typeface="Sassoon Infant Rg" panose="02000503030000020003" pitchFamily="50" charset="0"/>
                <a:cs typeface="Sassoon Infant Rg" panose="02000503030000020003" pitchFamily="50"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anose="020B0604020202020204" pitchFamily="2" charset="0"/>
                <a:ea typeface="Sassoon Infant Rg" panose="02000503030000020003" pitchFamily="50" charset="0"/>
                <a:cs typeface="Sassoon Infant Rg" panose="02000503030000020003" pitchFamily="50"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anose="020B0604020202020204" pitchFamily="2" charset="0"/>
                <a:ea typeface="Sassoon Infant Rg" panose="02000503030000020003" pitchFamily="50" charset="0"/>
                <a:cs typeface="Sassoon Infant Rg" panose="02000503030000020003" pitchFamily="50" charset="0"/>
              </a:defRPr>
            </a:lvl9pPr>
          </a:lstStyle>
          <a:p>
            <a:pPr fontAlgn="base">
              <a:lnSpc>
                <a:spcPct val="100000"/>
              </a:lnSpc>
              <a:spcBef>
                <a:spcPct val="0"/>
              </a:spcBef>
              <a:spcAft>
                <a:spcPct val="0"/>
              </a:spcAft>
              <a:buNone/>
            </a:pPr>
            <a:r>
              <a:rPr lang="en-US" altLang="en-US" sz="2400" b="1" dirty="0"/>
              <a:t>Equality is:</a:t>
            </a:r>
          </a:p>
          <a:p>
            <a:pPr fontAlgn="base">
              <a:lnSpc>
                <a:spcPct val="100000"/>
              </a:lnSpc>
              <a:spcBef>
                <a:spcPct val="0"/>
              </a:spcBef>
              <a:spcAft>
                <a:spcPct val="0"/>
              </a:spcAft>
              <a:buNone/>
            </a:pPr>
            <a:endParaRPr lang="en-US" altLang="en-US" sz="2400" dirty="0"/>
          </a:p>
          <a:p>
            <a:pPr fontAlgn="base">
              <a:lnSpc>
                <a:spcPct val="100000"/>
              </a:lnSpc>
              <a:spcBef>
                <a:spcPct val="0"/>
              </a:spcBef>
              <a:spcAft>
                <a:spcPct val="0"/>
              </a:spcAft>
            </a:pPr>
            <a:r>
              <a:rPr lang="en-US" altLang="en-US" sz="2400" dirty="0"/>
              <a:t> understanding that everyone is different but that we are all people;</a:t>
            </a:r>
          </a:p>
          <a:p>
            <a:pPr fontAlgn="base">
              <a:lnSpc>
                <a:spcPct val="100000"/>
              </a:lnSpc>
              <a:spcBef>
                <a:spcPct val="0"/>
              </a:spcBef>
              <a:spcAft>
                <a:spcPct val="0"/>
              </a:spcAft>
            </a:pPr>
            <a:endParaRPr lang="en-US" altLang="en-US" sz="2400" dirty="0"/>
          </a:p>
          <a:p>
            <a:pPr fontAlgn="base">
              <a:lnSpc>
                <a:spcPct val="100000"/>
              </a:lnSpc>
              <a:spcBef>
                <a:spcPct val="0"/>
              </a:spcBef>
              <a:spcAft>
                <a:spcPct val="0"/>
              </a:spcAft>
            </a:pPr>
            <a:r>
              <a:rPr lang="en-US" altLang="en-US" sz="2400" dirty="0"/>
              <a:t> knowing that everyone has the right to be treated fairly;</a:t>
            </a:r>
          </a:p>
          <a:p>
            <a:pPr fontAlgn="base">
              <a:lnSpc>
                <a:spcPct val="100000"/>
              </a:lnSpc>
              <a:spcBef>
                <a:spcPct val="0"/>
              </a:spcBef>
              <a:spcAft>
                <a:spcPct val="0"/>
              </a:spcAft>
            </a:pPr>
            <a:endParaRPr lang="en-US" altLang="en-US" sz="2400" dirty="0"/>
          </a:p>
          <a:p>
            <a:pPr fontAlgn="base">
              <a:lnSpc>
                <a:spcPct val="100000"/>
              </a:lnSpc>
              <a:spcBef>
                <a:spcPct val="0"/>
              </a:spcBef>
              <a:spcAft>
                <a:spcPct val="0"/>
              </a:spcAft>
            </a:pPr>
            <a:r>
              <a:rPr lang="en-US" altLang="en-US" sz="2400" dirty="0"/>
              <a:t> treating others with respect.</a:t>
            </a:r>
          </a:p>
        </p:txBody>
      </p:sp>
      <p:pic>
        <p:nvPicPr>
          <p:cNvPr id="2" name="Picture 1">
            <a:extLst>
              <a:ext uri="{FF2B5EF4-FFF2-40B4-BE49-F238E27FC236}">
                <a16:creationId xmlns:a16="http://schemas.microsoft.com/office/drawing/2014/main" id="{B31E5654-9422-451B-A847-4D1527A80EAA}"/>
              </a:ext>
            </a:extLst>
          </p:cNvPr>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1680338" y="1635461"/>
            <a:ext cx="3945765" cy="4014769"/>
          </a:xfrm>
          <a:prstGeom prst="roundRect">
            <a:avLst>
              <a:gd name="adj" fmla="val 7333"/>
            </a:avLst>
          </a:prstGeom>
        </p:spPr>
      </p:pic>
    </p:spTree>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314" name="Title 20">
            <a:extLst>
              <a:ext uri="{FF2B5EF4-FFF2-40B4-BE49-F238E27FC236}">
                <a16:creationId xmlns:a16="http://schemas.microsoft.com/office/drawing/2014/main" id="{ADD4D340-40BC-4086-AE65-5412F11C9CC7}"/>
              </a:ext>
            </a:extLst>
          </p:cNvPr>
          <p:cNvSpPr>
            <a:spLocks noGrp="1"/>
          </p:cNvSpPr>
          <p:nvPr>
            <p:ph type="title"/>
          </p:nvPr>
        </p:nvSpPr>
        <p:spPr>
          <a:xfrm>
            <a:off x="1981201" y="479426"/>
            <a:ext cx="8220075" cy="993775"/>
          </a:xfrm>
        </p:spPr>
        <p:txBody>
          <a:bodyPr/>
          <a:lstStyle/>
          <a:p>
            <a:pPr eaLnBrk="1" hangingPunct="1"/>
            <a:r>
              <a:rPr lang="en-GB" altLang="en-US" sz="3600">
                <a:latin typeface="Twinkl" panose="020B0604020202020204" pitchFamily="2" charset="0"/>
                <a:cs typeface="Twinkl" panose="020B0604020202020204" pitchFamily="2" charset="0"/>
              </a:rPr>
              <a:t>We Are All The Same</a:t>
            </a:r>
            <a:endParaRPr lang="en-GB" altLang="en-US" sz="3600"/>
          </a:p>
        </p:txBody>
      </p:sp>
      <p:sp>
        <p:nvSpPr>
          <p:cNvPr id="6" name="Rounded Rectangle 5">
            <a:extLst>
              <a:ext uri="{FF2B5EF4-FFF2-40B4-BE49-F238E27FC236}">
                <a16:creationId xmlns:a16="http://schemas.microsoft.com/office/drawing/2014/main" id="{4FD4B5E9-4964-48F4-AD66-52C9AE916771}"/>
              </a:ext>
            </a:extLst>
          </p:cNvPr>
          <p:cNvSpPr/>
          <p:nvPr/>
        </p:nvSpPr>
        <p:spPr>
          <a:xfrm>
            <a:off x="7958139" y="5695951"/>
            <a:ext cx="2143125" cy="588963"/>
          </a:xfrm>
          <a:prstGeom prst="roundRect">
            <a:avLst/>
          </a:prstGeom>
          <a:solidFill>
            <a:srgbClr val="99CC67"/>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GB" sz="1400">
              <a:solidFill>
                <a:prstClr val="white"/>
              </a:solidFill>
              <a:latin typeface="Twinkl"/>
            </a:endParaRPr>
          </a:p>
        </p:txBody>
      </p:sp>
      <p:sp>
        <p:nvSpPr>
          <p:cNvPr id="13316" name="Rectangle 6">
            <a:extLst>
              <a:ext uri="{FF2B5EF4-FFF2-40B4-BE49-F238E27FC236}">
                <a16:creationId xmlns:a16="http://schemas.microsoft.com/office/drawing/2014/main" id="{47042215-D2DF-4E26-A629-0B02C7726D15}"/>
              </a:ext>
            </a:extLst>
          </p:cNvPr>
          <p:cNvSpPr>
            <a:spLocks noChangeArrowheads="1"/>
          </p:cNvSpPr>
          <p:nvPr/>
        </p:nvSpPr>
        <p:spPr bwMode="auto">
          <a:xfrm>
            <a:off x="8326438" y="5691188"/>
            <a:ext cx="1422400" cy="57626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72000" rIns="0" bIns="72000">
            <a:spAutoFit/>
          </a:bodyPr>
          <a:lstStyle>
            <a:lvl1pPr>
              <a:lnSpc>
                <a:spcPct val="90000"/>
              </a:lnSpc>
              <a:spcBef>
                <a:spcPts val="1000"/>
              </a:spcBef>
              <a:buFont typeface="Arial" panose="020B0604020202020204" pitchFamily="34" charset="0"/>
              <a:buChar char="•"/>
              <a:defRPr>
                <a:solidFill>
                  <a:srgbClr val="1C1C1C"/>
                </a:solidFill>
                <a:latin typeface="Twinkl" panose="020B0604020202020204" pitchFamily="2" charset="0"/>
                <a:ea typeface="Sassoon Infant Rg" panose="02000503030000020003" pitchFamily="50" charset="0"/>
                <a:cs typeface="Sassoon Infant Rg" panose="02000503030000020003" pitchFamily="50" charset="0"/>
              </a:defRPr>
            </a:lvl1pPr>
            <a:lvl2pPr marL="742950" indent="-285750">
              <a:lnSpc>
                <a:spcPct val="90000"/>
              </a:lnSpc>
              <a:spcBef>
                <a:spcPts val="500"/>
              </a:spcBef>
              <a:buFont typeface="Arial" panose="020B0604020202020204" pitchFamily="34" charset="0"/>
              <a:buChar char="•"/>
              <a:defRPr sz="1600">
                <a:solidFill>
                  <a:srgbClr val="1C1C1C"/>
                </a:solidFill>
                <a:latin typeface="Twinkl" panose="020B0604020202020204" pitchFamily="2" charset="0"/>
                <a:ea typeface="Sassoon Infant Rg" panose="02000503030000020003" pitchFamily="50" charset="0"/>
                <a:cs typeface="Sassoon Infant Rg" panose="02000503030000020003" pitchFamily="50" charset="0"/>
              </a:defRPr>
            </a:lvl2pPr>
            <a:lvl3pPr marL="1143000" indent="-228600">
              <a:lnSpc>
                <a:spcPct val="90000"/>
              </a:lnSpc>
              <a:spcBef>
                <a:spcPts val="500"/>
              </a:spcBef>
              <a:buFont typeface="Arial" panose="020B0604020202020204" pitchFamily="34" charset="0"/>
              <a:buChar char="•"/>
              <a:defRPr sz="1400">
                <a:solidFill>
                  <a:srgbClr val="1C1C1C"/>
                </a:solidFill>
                <a:latin typeface="Twinkl" panose="020B0604020202020204" pitchFamily="2" charset="0"/>
                <a:ea typeface="Sassoon Infant Rg" panose="02000503030000020003" pitchFamily="50" charset="0"/>
                <a:cs typeface="Sassoon Infant Rg" panose="02000503030000020003" pitchFamily="50" charset="0"/>
              </a:defRPr>
            </a:lvl3pPr>
            <a:lvl4pPr marL="1600200" indent="-228600">
              <a:lnSpc>
                <a:spcPct val="90000"/>
              </a:lnSpc>
              <a:spcBef>
                <a:spcPts val="500"/>
              </a:spcBef>
              <a:buFont typeface="Arial" panose="020B0604020202020204" pitchFamily="34" charset="0"/>
              <a:buChar char="•"/>
              <a:defRPr sz="1400">
                <a:solidFill>
                  <a:srgbClr val="1C1C1C"/>
                </a:solidFill>
                <a:latin typeface="Twinkl" panose="020B0604020202020204" pitchFamily="2" charset="0"/>
                <a:ea typeface="Sassoon Infant Rg" panose="02000503030000020003" pitchFamily="50" charset="0"/>
                <a:cs typeface="Sassoon Infant Rg" panose="02000503030000020003" pitchFamily="50" charset="0"/>
              </a:defRPr>
            </a:lvl4pPr>
            <a:lvl5pPr marL="2057400" indent="-228600">
              <a:lnSpc>
                <a:spcPct val="90000"/>
              </a:lnSpc>
              <a:spcBef>
                <a:spcPts val="500"/>
              </a:spcBef>
              <a:buFont typeface="Arial" panose="020B0604020202020204" pitchFamily="34" charset="0"/>
              <a:buChar char="•"/>
              <a:defRPr sz="1400">
                <a:solidFill>
                  <a:srgbClr val="1C1C1C"/>
                </a:solidFill>
                <a:latin typeface="Twinkl" panose="020B0604020202020204" pitchFamily="2" charset="0"/>
                <a:ea typeface="Sassoon Infant Rg" panose="02000503030000020003" pitchFamily="50" charset="0"/>
                <a:cs typeface="Sassoon Infant Rg" panose="02000503030000020003" pitchFamily="50"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anose="020B0604020202020204" pitchFamily="2" charset="0"/>
                <a:ea typeface="Sassoon Infant Rg" panose="02000503030000020003" pitchFamily="50" charset="0"/>
                <a:cs typeface="Sassoon Infant Rg" panose="02000503030000020003" pitchFamily="50"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anose="020B0604020202020204" pitchFamily="2" charset="0"/>
                <a:ea typeface="Sassoon Infant Rg" panose="02000503030000020003" pitchFamily="50" charset="0"/>
                <a:cs typeface="Sassoon Infant Rg" panose="02000503030000020003" pitchFamily="50"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anose="020B0604020202020204" pitchFamily="2" charset="0"/>
                <a:ea typeface="Sassoon Infant Rg" panose="02000503030000020003" pitchFamily="50" charset="0"/>
                <a:cs typeface="Sassoon Infant Rg" panose="02000503030000020003" pitchFamily="50"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anose="020B0604020202020204" pitchFamily="2" charset="0"/>
                <a:ea typeface="Sassoon Infant Rg" panose="02000503030000020003" pitchFamily="50" charset="0"/>
                <a:cs typeface="Sassoon Infant Rg" panose="02000503030000020003" pitchFamily="50" charset="0"/>
              </a:defRPr>
            </a:lvl9pPr>
          </a:lstStyle>
          <a:p>
            <a:pPr algn="ctr" fontAlgn="base">
              <a:lnSpc>
                <a:spcPct val="100000"/>
              </a:lnSpc>
              <a:spcBef>
                <a:spcPct val="0"/>
              </a:spcBef>
              <a:spcAft>
                <a:spcPct val="0"/>
              </a:spcAft>
              <a:buNone/>
            </a:pPr>
            <a:r>
              <a:rPr lang="en-US" altLang="en-US" sz="2800" b="1">
                <a:solidFill>
                  <a:prstClr val="white"/>
                </a:solidFill>
                <a:cs typeface="Twinkl" panose="020B0604020202020204" pitchFamily="2" charset="0"/>
              </a:rPr>
              <a:t>Discuss</a:t>
            </a:r>
          </a:p>
        </p:txBody>
      </p:sp>
      <p:sp>
        <p:nvSpPr>
          <p:cNvPr id="15" name="Hexagon 14">
            <a:extLst>
              <a:ext uri="{FF2B5EF4-FFF2-40B4-BE49-F238E27FC236}">
                <a16:creationId xmlns:a16="http://schemas.microsoft.com/office/drawing/2014/main" id="{B0037DE3-6A5F-4A42-AA42-978B03938C9C}"/>
              </a:ext>
            </a:extLst>
          </p:cNvPr>
          <p:cNvSpPr/>
          <p:nvPr/>
        </p:nvSpPr>
        <p:spPr>
          <a:xfrm>
            <a:off x="3314700" y="2198689"/>
            <a:ext cx="1911350" cy="1647825"/>
          </a:xfrm>
          <a:prstGeom prst="hexagon">
            <a:avLst/>
          </a:prstGeom>
          <a:solidFill>
            <a:srgbClr val="FAB00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r>
              <a:rPr lang="en-GB" dirty="0">
                <a:solidFill>
                  <a:prstClr val="white"/>
                </a:solidFill>
                <a:latin typeface="Twinkl"/>
              </a:rPr>
              <a:t>we all have needs</a:t>
            </a:r>
          </a:p>
        </p:txBody>
      </p:sp>
      <p:sp>
        <p:nvSpPr>
          <p:cNvPr id="18" name="Hexagon 17">
            <a:extLst>
              <a:ext uri="{FF2B5EF4-FFF2-40B4-BE49-F238E27FC236}">
                <a16:creationId xmlns:a16="http://schemas.microsoft.com/office/drawing/2014/main" id="{A1DB7ECF-C47A-4F1C-809B-401832F533A9}"/>
              </a:ext>
            </a:extLst>
          </p:cNvPr>
          <p:cNvSpPr/>
          <p:nvPr/>
        </p:nvSpPr>
        <p:spPr>
          <a:xfrm>
            <a:off x="4840288" y="3041651"/>
            <a:ext cx="1911350" cy="1647825"/>
          </a:xfrm>
          <a:prstGeom prst="hexagon">
            <a:avLst/>
          </a:prstGeom>
          <a:solidFill>
            <a:srgbClr val="FAB00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r>
              <a:rPr lang="en-GB" dirty="0">
                <a:solidFill>
                  <a:prstClr val="white"/>
                </a:solidFill>
                <a:latin typeface="Twinkl"/>
              </a:rPr>
              <a:t>we all have feelings</a:t>
            </a:r>
          </a:p>
        </p:txBody>
      </p:sp>
      <p:sp>
        <p:nvSpPr>
          <p:cNvPr id="19" name="Hexagon 18">
            <a:extLst>
              <a:ext uri="{FF2B5EF4-FFF2-40B4-BE49-F238E27FC236}">
                <a16:creationId xmlns:a16="http://schemas.microsoft.com/office/drawing/2014/main" id="{F9B2ECD5-339B-4149-865C-34B8A3427127}"/>
              </a:ext>
            </a:extLst>
          </p:cNvPr>
          <p:cNvSpPr/>
          <p:nvPr/>
        </p:nvSpPr>
        <p:spPr>
          <a:xfrm>
            <a:off x="4840288" y="1354139"/>
            <a:ext cx="1911350" cy="1647825"/>
          </a:xfrm>
          <a:prstGeom prst="hexagon">
            <a:avLst/>
          </a:prstGeom>
          <a:solidFill>
            <a:srgbClr val="FAB00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r>
              <a:rPr lang="en-GB" dirty="0">
                <a:solidFill>
                  <a:prstClr val="white"/>
                </a:solidFill>
                <a:latin typeface="Twinkl"/>
              </a:rPr>
              <a:t>we all have likes</a:t>
            </a:r>
          </a:p>
        </p:txBody>
      </p:sp>
      <p:sp>
        <p:nvSpPr>
          <p:cNvPr id="20" name="Hexagon 19">
            <a:extLst>
              <a:ext uri="{FF2B5EF4-FFF2-40B4-BE49-F238E27FC236}">
                <a16:creationId xmlns:a16="http://schemas.microsoft.com/office/drawing/2014/main" id="{3F500C01-FC99-4DBC-9F60-08F38436BC3E}"/>
              </a:ext>
            </a:extLst>
          </p:cNvPr>
          <p:cNvSpPr/>
          <p:nvPr/>
        </p:nvSpPr>
        <p:spPr>
          <a:xfrm>
            <a:off x="6369050" y="2200276"/>
            <a:ext cx="1912938" cy="1647825"/>
          </a:xfrm>
          <a:prstGeom prst="hexagon">
            <a:avLst/>
          </a:prstGeom>
          <a:solidFill>
            <a:srgbClr val="FAB00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r>
              <a:rPr lang="en-GB" dirty="0">
                <a:solidFill>
                  <a:prstClr val="white"/>
                </a:solidFill>
                <a:latin typeface="Twinkl"/>
              </a:rPr>
              <a:t>we are all people</a:t>
            </a:r>
          </a:p>
        </p:txBody>
      </p:sp>
      <p:sp>
        <p:nvSpPr>
          <p:cNvPr id="22" name="Hexagon 21">
            <a:extLst>
              <a:ext uri="{FF2B5EF4-FFF2-40B4-BE49-F238E27FC236}">
                <a16:creationId xmlns:a16="http://schemas.microsoft.com/office/drawing/2014/main" id="{2533CED8-6789-450A-8B5D-4710F0F65695}"/>
              </a:ext>
            </a:extLst>
          </p:cNvPr>
          <p:cNvSpPr/>
          <p:nvPr/>
        </p:nvSpPr>
        <p:spPr>
          <a:xfrm>
            <a:off x="6367463" y="3887789"/>
            <a:ext cx="1911350" cy="1647825"/>
          </a:xfrm>
          <a:prstGeom prst="hexagon">
            <a:avLst/>
          </a:prstGeom>
          <a:solidFill>
            <a:srgbClr val="FAB00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r>
              <a:rPr lang="en-GB" dirty="0">
                <a:solidFill>
                  <a:prstClr val="white"/>
                </a:solidFill>
                <a:latin typeface="Twinkl"/>
              </a:rPr>
              <a:t>we all have thoughts</a:t>
            </a:r>
          </a:p>
        </p:txBody>
      </p:sp>
      <p:sp>
        <p:nvSpPr>
          <p:cNvPr id="13322" name="Rectangle 23">
            <a:extLst>
              <a:ext uri="{FF2B5EF4-FFF2-40B4-BE49-F238E27FC236}">
                <a16:creationId xmlns:a16="http://schemas.microsoft.com/office/drawing/2014/main" id="{CA20F80D-A179-4BC1-841A-66069D6965FB}"/>
              </a:ext>
            </a:extLst>
          </p:cNvPr>
          <p:cNvSpPr>
            <a:spLocks noChangeArrowheads="1"/>
          </p:cNvSpPr>
          <p:nvPr/>
        </p:nvSpPr>
        <p:spPr bwMode="auto">
          <a:xfrm>
            <a:off x="2171701" y="5816601"/>
            <a:ext cx="5776913" cy="4222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72000" rIns="0" bIns="72000">
            <a:spAutoFit/>
          </a:bodyPr>
          <a:lstStyle>
            <a:lvl1pPr>
              <a:lnSpc>
                <a:spcPct val="90000"/>
              </a:lnSpc>
              <a:spcBef>
                <a:spcPts val="1000"/>
              </a:spcBef>
              <a:buFont typeface="Arial" panose="020B0604020202020204" pitchFamily="34" charset="0"/>
              <a:buChar char="•"/>
              <a:defRPr>
                <a:solidFill>
                  <a:srgbClr val="1C1C1C"/>
                </a:solidFill>
                <a:latin typeface="Twinkl" panose="020B0604020202020204" pitchFamily="2" charset="0"/>
                <a:ea typeface="Sassoon Infant Rg" panose="02000503030000020003" pitchFamily="50" charset="0"/>
                <a:cs typeface="Sassoon Infant Rg" panose="02000503030000020003" pitchFamily="50" charset="0"/>
              </a:defRPr>
            </a:lvl1pPr>
            <a:lvl2pPr marL="742950" indent="-285750">
              <a:lnSpc>
                <a:spcPct val="90000"/>
              </a:lnSpc>
              <a:spcBef>
                <a:spcPts val="500"/>
              </a:spcBef>
              <a:buFont typeface="Arial" panose="020B0604020202020204" pitchFamily="34" charset="0"/>
              <a:buChar char="•"/>
              <a:defRPr sz="1600">
                <a:solidFill>
                  <a:srgbClr val="1C1C1C"/>
                </a:solidFill>
                <a:latin typeface="Twinkl" panose="020B0604020202020204" pitchFamily="2" charset="0"/>
                <a:ea typeface="Sassoon Infant Rg" panose="02000503030000020003" pitchFamily="50" charset="0"/>
                <a:cs typeface="Sassoon Infant Rg" panose="02000503030000020003" pitchFamily="50" charset="0"/>
              </a:defRPr>
            </a:lvl2pPr>
            <a:lvl3pPr marL="1143000" indent="-228600">
              <a:lnSpc>
                <a:spcPct val="90000"/>
              </a:lnSpc>
              <a:spcBef>
                <a:spcPts val="500"/>
              </a:spcBef>
              <a:buFont typeface="Arial" panose="020B0604020202020204" pitchFamily="34" charset="0"/>
              <a:buChar char="•"/>
              <a:defRPr sz="1400">
                <a:solidFill>
                  <a:srgbClr val="1C1C1C"/>
                </a:solidFill>
                <a:latin typeface="Twinkl" panose="020B0604020202020204" pitchFamily="2" charset="0"/>
                <a:ea typeface="Sassoon Infant Rg" panose="02000503030000020003" pitchFamily="50" charset="0"/>
                <a:cs typeface="Sassoon Infant Rg" panose="02000503030000020003" pitchFamily="50" charset="0"/>
              </a:defRPr>
            </a:lvl3pPr>
            <a:lvl4pPr marL="1600200" indent="-228600">
              <a:lnSpc>
                <a:spcPct val="90000"/>
              </a:lnSpc>
              <a:spcBef>
                <a:spcPts val="500"/>
              </a:spcBef>
              <a:buFont typeface="Arial" panose="020B0604020202020204" pitchFamily="34" charset="0"/>
              <a:buChar char="•"/>
              <a:defRPr sz="1400">
                <a:solidFill>
                  <a:srgbClr val="1C1C1C"/>
                </a:solidFill>
                <a:latin typeface="Twinkl" panose="020B0604020202020204" pitchFamily="2" charset="0"/>
                <a:ea typeface="Sassoon Infant Rg" panose="02000503030000020003" pitchFamily="50" charset="0"/>
                <a:cs typeface="Sassoon Infant Rg" panose="02000503030000020003" pitchFamily="50" charset="0"/>
              </a:defRPr>
            </a:lvl4pPr>
            <a:lvl5pPr marL="2057400" indent="-228600">
              <a:lnSpc>
                <a:spcPct val="90000"/>
              </a:lnSpc>
              <a:spcBef>
                <a:spcPts val="500"/>
              </a:spcBef>
              <a:buFont typeface="Arial" panose="020B0604020202020204" pitchFamily="34" charset="0"/>
              <a:buChar char="•"/>
              <a:defRPr sz="1400">
                <a:solidFill>
                  <a:srgbClr val="1C1C1C"/>
                </a:solidFill>
                <a:latin typeface="Twinkl" panose="020B0604020202020204" pitchFamily="2" charset="0"/>
                <a:ea typeface="Sassoon Infant Rg" panose="02000503030000020003" pitchFamily="50" charset="0"/>
                <a:cs typeface="Sassoon Infant Rg" panose="02000503030000020003" pitchFamily="50"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anose="020B0604020202020204" pitchFamily="2" charset="0"/>
                <a:ea typeface="Sassoon Infant Rg" panose="02000503030000020003" pitchFamily="50" charset="0"/>
                <a:cs typeface="Sassoon Infant Rg" panose="02000503030000020003" pitchFamily="50"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anose="020B0604020202020204" pitchFamily="2" charset="0"/>
                <a:ea typeface="Sassoon Infant Rg" panose="02000503030000020003" pitchFamily="50" charset="0"/>
                <a:cs typeface="Sassoon Infant Rg" panose="02000503030000020003" pitchFamily="50"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anose="020B0604020202020204" pitchFamily="2" charset="0"/>
                <a:ea typeface="Sassoon Infant Rg" panose="02000503030000020003" pitchFamily="50" charset="0"/>
                <a:cs typeface="Sassoon Infant Rg" panose="02000503030000020003" pitchFamily="50"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anose="020B0604020202020204" pitchFamily="2" charset="0"/>
                <a:ea typeface="Sassoon Infant Rg" panose="02000503030000020003" pitchFamily="50" charset="0"/>
                <a:cs typeface="Sassoon Infant Rg" panose="02000503030000020003" pitchFamily="50" charset="0"/>
              </a:defRPr>
            </a:lvl9pPr>
          </a:lstStyle>
          <a:p>
            <a:pPr fontAlgn="base">
              <a:lnSpc>
                <a:spcPct val="100000"/>
              </a:lnSpc>
              <a:spcBef>
                <a:spcPct val="0"/>
              </a:spcBef>
              <a:spcAft>
                <a:spcPct val="0"/>
              </a:spcAft>
              <a:buNone/>
            </a:pPr>
            <a:r>
              <a:rPr lang="en-GB" altLang="en-US"/>
              <a:t>Can you think of anything else that makes us the same?</a:t>
            </a:r>
            <a:endParaRPr lang="en-US" altLang="en-US"/>
          </a:p>
        </p:txBody>
      </p:sp>
      <p:pic>
        <p:nvPicPr>
          <p:cNvPr id="13323" name="Picture 1">
            <a:extLst>
              <a:ext uri="{FF2B5EF4-FFF2-40B4-BE49-F238E27FC236}">
                <a16:creationId xmlns:a16="http://schemas.microsoft.com/office/drawing/2014/main" id="{94918123-2F4E-4E3E-8998-919D941499EB}"/>
              </a:ext>
            </a:extLst>
          </p:cNvPr>
          <p:cNvPicPr>
            <a:picLocks noChangeAspect="1"/>
          </p:cNvPicPr>
          <p:nvPr/>
        </p:nvPicPr>
        <p:blipFill>
          <a:blip r:embed="rId2">
            <a:extLst>
              <a:ext uri="{28A0092B-C50C-407E-A947-70E740481C1C}">
                <a14:useLocalDpi xmlns:a14="http://schemas.microsoft.com/office/drawing/2010/main" val="0"/>
              </a:ext>
            </a:extLst>
          </a:blip>
          <a:srcRect/>
          <a:stretch>
            <a:fillRect/>
          </a:stretch>
        </p:blipFill>
        <p:spPr bwMode="auto">
          <a:xfrm>
            <a:off x="2406650" y="4127500"/>
            <a:ext cx="903288" cy="14795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3324" name="Picture 3">
            <a:extLst>
              <a:ext uri="{FF2B5EF4-FFF2-40B4-BE49-F238E27FC236}">
                <a16:creationId xmlns:a16="http://schemas.microsoft.com/office/drawing/2014/main" id="{CB157F71-4400-4730-A179-9E44AC70C6AA}"/>
              </a:ext>
            </a:extLst>
          </p:cNvPr>
          <p:cNvPicPr>
            <a:picLocks noChangeAspect="1"/>
          </p:cNvPicPr>
          <p:nvPr/>
        </p:nvPicPr>
        <p:blipFill>
          <a:blip r:embed="rId3">
            <a:extLst>
              <a:ext uri="{28A0092B-C50C-407E-A947-70E740481C1C}">
                <a14:useLocalDpi xmlns:a14="http://schemas.microsoft.com/office/drawing/2010/main" val="0"/>
              </a:ext>
            </a:extLst>
          </a:blip>
          <a:srcRect/>
          <a:stretch>
            <a:fillRect/>
          </a:stretch>
        </p:blipFill>
        <p:spPr bwMode="auto">
          <a:xfrm>
            <a:off x="7953375" y="3721101"/>
            <a:ext cx="1785938" cy="181451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15"/>
                                        </p:tgtEl>
                                        <p:attrNameLst>
                                          <p:attrName>style.visibility</p:attrName>
                                        </p:attrNameLst>
                                      </p:cBhvr>
                                      <p:to>
                                        <p:strVal val="visible"/>
                                      </p:to>
                                    </p:set>
                                    <p:animEffect transition="in" filter="fade">
                                      <p:cBhvr>
                                        <p:cTn id="7" dur="500"/>
                                        <p:tgtEl>
                                          <p:spTgt spid="15"/>
                                        </p:tgtEl>
                                      </p:cBhvr>
                                    </p:animEffect>
                                  </p:childTnLst>
                                </p:cTn>
                              </p:par>
                            </p:childTnLst>
                          </p:cTn>
                        </p:par>
                      </p:childTnLst>
                    </p:cTn>
                  </p:par>
                  <p:par>
                    <p:cTn id="8" fill="hold" nodeType="clickPar">
                      <p:stCondLst>
                        <p:cond delay="indefinite"/>
                      </p:stCondLst>
                      <p:childTnLst>
                        <p:par>
                          <p:cTn id="9" fill="hold" nodeType="withGroup">
                            <p:stCondLst>
                              <p:cond delay="0"/>
                            </p:stCondLst>
                            <p:childTnLst>
                              <p:par>
                                <p:cTn id="10" presetID="1" presetClass="entr" presetSubtype="0" fill="hold" grpId="0" nodeType="clickEffect">
                                  <p:stCondLst>
                                    <p:cond delay="0"/>
                                  </p:stCondLst>
                                  <p:childTnLst>
                                    <p:set>
                                      <p:cBhvr>
                                        <p:cTn id="11" dur="1" fill="hold">
                                          <p:stCondLst>
                                            <p:cond delay="0"/>
                                          </p:stCondLst>
                                        </p:cTn>
                                        <p:tgtEl>
                                          <p:spTgt spid="19"/>
                                        </p:tgtEl>
                                        <p:attrNameLst>
                                          <p:attrName>style.visibility</p:attrName>
                                        </p:attrNameLst>
                                      </p:cBhvr>
                                      <p:to>
                                        <p:strVal val="visible"/>
                                      </p:to>
                                    </p:set>
                                  </p:childTnLst>
                                </p:cTn>
                              </p:par>
                            </p:childTnLst>
                          </p:cTn>
                        </p:par>
                      </p:childTnLst>
                    </p:cTn>
                  </p:par>
                  <p:par>
                    <p:cTn id="12" fill="hold" nodeType="clickPar">
                      <p:stCondLst>
                        <p:cond delay="indefinite"/>
                      </p:stCondLst>
                      <p:childTnLst>
                        <p:par>
                          <p:cTn id="13" fill="hold" nodeType="withGroup">
                            <p:stCondLst>
                              <p:cond delay="0"/>
                            </p:stCondLst>
                            <p:childTnLst>
                              <p:par>
                                <p:cTn id="14" presetID="10" presetClass="entr" presetSubtype="0" fill="hold" grpId="0" nodeType="clickEffect">
                                  <p:stCondLst>
                                    <p:cond delay="0"/>
                                  </p:stCondLst>
                                  <p:childTnLst>
                                    <p:set>
                                      <p:cBhvr>
                                        <p:cTn id="15" dur="1" fill="hold">
                                          <p:stCondLst>
                                            <p:cond delay="0"/>
                                          </p:stCondLst>
                                        </p:cTn>
                                        <p:tgtEl>
                                          <p:spTgt spid="18"/>
                                        </p:tgtEl>
                                        <p:attrNameLst>
                                          <p:attrName>style.visibility</p:attrName>
                                        </p:attrNameLst>
                                      </p:cBhvr>
                                      <p:to>
                                        <p:strVal val="visible"/>
                                      </p:to>
                                    </p:set>
                                    <p:animEffect transition="in" filter="fade">
                                      <p:cBhvr>
                                        <p:cTn id="16" dur="500"/>
                                        <p:tgtEl>
                                          <p:spTgt spid="18"/>
                                        </p:tgtEl>
                                      </p:cBhvr>
                                    </p:animEffect>
                                  </p:childTnLst>
                                </p:cTn>
                              </p:par>
                            </p:childTnLst>
                          </p:cTn>
                        </p:par>
                      </p:childTnLst>
                    </p:cTn>
                  </p:par>
                  <p:par>
                    <p:cTn id="17" fill="hold" nodeType="clickPar">
                      <p:stCondLst>
                        <p:cond delay="indefinite"/>
                      </p:stCondLst>
                      <p:childTnLst>
                        <p:par>
                          <p:cTn id="18" fill="hold" nodeType="withGroup">
                            <p:stCondLst>
                              <p:cond delay="0"/>
                            </p:stCondLst>
                            <p:childTnLst>
                              <p:par>
                                <p:cTn id="19" presetID="10" presetClass="entr" presetSubtype="0" fill="hold" grpId="0" nodeType="clickEffect">
                                  <p:stCondLst>
                                    <p:cond delay="0"/>
                                  </p:stCondLst>
                                  <p:childTnLst>
                                    <p:set>
                                      <p:cBhvr>
                                        <p:cTn id="20" dur="1" fill="hold">
                                          <p:stCondLst>
                                            <p:cond delay="0"/>
                                          </p:stCondLst>
                                        </p:cTn>
                                        <p:tgtEl>
                                          <p:spTgt spid="20"/>
                                        </p:tgtEl>
                                        <p:attrNameLst>
                                          <p:attrName>style.visibility</p:attrName>
                                        </p:attrNameLst>
                                      </p:cBhvr>
                                      <p:to>
                                        <p:strVal val="visible"/>
                                      </p:to>
                                    </p:set>
                                    <p:animEffect transition="in" filter="fade">
                                      <p:cBhvr>
                                        <p:cTn id="21" dur="500"/>
                                        <p:tgtEl>
                                          <p:spTgt spid="20"/>
                                        </p:tgtEl>
                                      </p:cBhvr>
                                    </p:animEffect>
                                  </p:childTnLst>
                                </p:cTn>
                              </p:par>
                            </p:childTnLst>
                          </p:cTn>
                        </p:par>
                      </p:childTnLst>
                    </p:cTn>
                  </p:par>
                  <p:par>
                    <p:cTn id="22" fill="hold" nodeType="clickPar">
                      <p:stCondLst>
                        <p:cond delay="indefinite"/>
                      </p:stCondLst>
                      <p:childTnLst>
                        <p:par>
                          <p:cTn id="23" fill="hold" nodeType="withGroup">
                            <p:stCondLst>
                              <p:cond delay="0"/>
                            </p:stCondLst>
                            <p:childTnLst>
                              <p:par>
                                <p:cTn id="24" presetID="10" presetClass="entr" presetSubtype="0" fill="hold" grpId="0" nodeType="clickEffect">
                                  <p:stCondLst>
                                    <p:cond delay="0"/>
                                  </p:stCondLst>
                                  <p:childTnLst>
                                    <p:set>
                                      <p:cBhvr>
                                        <p:cTn id="25" dur="1" fill="hold">
                                          <p:stCondLst>
                                            <p:cond delay="0"/>
                                          </p:stCondLst>
                                        </p:cTn>
                                        <p:tgtEl>
                                          <p:spTgt spid="22"/>
                                        </p:tgtEl>
                                        <p:attrNameLst>
                                          <p:attrName>style.visibility</p:attrName>
                                        </p:attrNameLst>
                                      </p:cBhvr>
                                      <p:to>
                                        <p:strVal val="visible"/>
                                      </p:to>
                                    </p:set>
                                    <p:animEffect transition="in" filter="fade">
                                      <p:cBhvr>
                                        <p:cTn id="26" dur="500"/>
                                        <p:tgtEl>
                                          <p:spTgt spid="2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5" grpId="0" animBg="1"/>
      <p:bldP spid="18" grpId="0" animBg="1"/>
      <p:bldP spid="19" grpId="0" animBg="1"/>
      <p:bldP spid="20" grpId="0" animBg="1"/>
      <p:bldP spid="22" grpId="0" animBg="1"/>
    </p:bld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290" name="Title 20">
            <a:extLst>
              <a:ext uri="{FF2B5EF4-FFF2-40B4-BE49-F238E27FC236}">
                <a16:creationId xmlns:a16="http://schemas.microsoft.com/office/drawing/2014/main" id="{AB30DC0A-BAD4-4BFF-B140-8B7AEA699F3F}"/>
              </a:ext>
            </a:extLst>
          </p:cNvPr>
          <p:cNvSpPr>
            <a:spLocks noGrp="1"/>
          </p:cNvSpPr>
          <p:nvPr>
            <p:ph type="title"/>
          </p:nvPr>
        </p:nvSpPr>
        <p:spPr>
          <a:xfrm>
            <a:off x="1981201" y="479426"/>
            <a:ext cx="8220075" cy="993775"/>
          </a:xfrm>
        </p:spPr>
        <p:txBody>
          <a:bodyPr/>
          <a:lstStyle/>
          <a:p>
            <a:pPr eaLnBrk="1" hangingPunct="1"/>
            <a:r>
              <a:rPr lang="en-GB" altLang="en-US" sz="3600">
                <a:latin typeface="Twinkl" panose="020B0604020202020204" pitchFamily="2" charset="0"/>
                <a:cs typeface="Twinkl" panose="020B0604020202020204" pitchFamily="2" charset="0"/>
              </a:rPr>
              <a:t>What Things Make Us Different?</a:t>
            </a:r>
            <a:endParaRPr lang="en-GB" altLang="en-US" sz="3600"/>
          </a:p>
        </p:txBody>
      </p:sp>
      <p:sp>
        <p:nvSpPr>
          <p:cNvPr id="6" name="Rounded Rectangle 5">
            <a:extLst>
              <a:ext uri="{FF2B5EF4-FFF2-40B4-BE49-F238E27FC236}">
                <a16:creationId xmlns:a16="http://schemas.microsoft.com/office/drawing/2014/main" id="{E329BBB7-51BE-4463-AFBE-FE4944F62C1B}"/>
              </a:ext>
            </a:extLst>
          </p:cNvPr>
          <p:cNvSpPr/>
          <p:nvPr/>
        </p:nvSpPr>
        <p:spPr>
          <a:xfrm>
            <a:off x="7958139" y="5695951"/>
            <a:ext cx="2143125" cy="588963"/>
          </a:xfrm>
          <a:prstGeom prst="roundRect">
            <a:avLst/>
          </a:prstGeom>
          <a:solidFill>
            <a:srgbClr val="99CC67"/>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GB" sz="1400">
              <a:solidFill>
                <a:prstClr val="white"/>
              </a:solidFill>
              <a:latin typeface="Twinkl"/>
            </a:endParaRPr>
          </a:p>
        </p:txBody>
      </p:sp>
      <p:sp>
        <p:nvSpPr>
          <p:cNvPr id="12292" name="Rectangle 6">
            <a:extLst>
              <a:ext uri="{FF2B5EF4-FFF2-40B4-BE49-F238E27FC236}">
                <a16:creationId xmlns:a16="http://schemas.microsoft.com/office/drawing/2014/main" id="{ABFEE4D8-C37A-4A39-8C11-E6143D7F528F}"/>
              </a:ext>
            </a:extLst>
          </p:cNvPr>
          <p:cNvSpPr>
            <a:spLocks noChangeArrowheads="1"/>
          </p:cNvSpPr>
          <p:nvPr/>
        </p:nvSpPr>
        <p:spPr bwMode="auto">
          <a:xfrm>
            <a:off x="8326438" y="5691188"/>
            <a:ext cx="1422400" cy="57626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72000" rIns="0" bIns="72000">
            <a:spAutoFit/>
          </a:bodyPr>
          <a:lstStyle>
            <a:lvl1pPr>
              <a:lnSpc>
                <a:spcPct val="90000"/>
              </a:lnSpc>
              <a:spcBef>
                <a:spcPts val="1000"/>
              </a:spcBef>
              <a:buFont typeface="Arial" panose="020B0604020202020204" pitchFamily="34" charset="0"/>
              <a:buChar char="•"/>
              <a:defRPr>
                <a:solidFill>
                  <a:srgbClr val="1C1C1C"/>
                </a:solidFill>
                <a:latin typeface="Twinkl" panose="020B0604020202020204" pitchFamily="2" charset="0"/>
                <a:ea typeface="Sassoon Infant Rg" panose="02000503030000020003" pitchFamily="50" charset="0"/>
                <a:cs typeface="Sassoon Infant Rg" panose="02000503030000020003" pitchFamily="50" charset="0"/>
              </a:defRPr>
            </a:lvl1pPr>
            <a:lvl2pPr marL="742950" indent="-285750">
              <a:lnSpc>
                <a:spcPct val="90000"/>
              </a:lnSpc>
              <a:spcBef>
                <a:spcPts val="500"/>
              </a:spcBef>
              <a:buFont typeface="Arial" panose="020B0604020202020204" pitchFamily="34" charset="0"/>
              <a:buChar char="•"/>
              <a:defRPr sz="1600">
                <a:solidFill>
                  <a:srgbClr val="1C1C1C"/>
                </a:solidFill>
                <a:latin typeface="Twinkl" panose="020B0604020202020204" pitchFamily="2" charset="0"/>
                <a:ea typeface="Sassoon Infant Rg" panose="02000503030000020003" pitchFamily="50" charset="0"/>
                <a:cs typeface="Sassoon Infant Rg" panose="02000503030000020003" pitchFamily="50" charset="0"/>
              </a:defRPr>
            </a:lvl2pPr>
            <a:lvl3pPr marL="1143000" indent="-228600">
              <a:lnSpc>
                <a:spcPct val="90000"/>
              </a:lnSpc>
              <a:spcBef>
                <a:spcPts val="500"/>
              </a:spcBef>
              <a:buFont typeface="Arial" panose="020B0604020202020204" pitchFamily="34" charset="0"/>
              <a:buChar char="•"/>
              <a:defRPr sz="1400">
                <a:solidFill>
                  <a:srgbClr val="1C1C1C"/>
                </a:solidFill>
                <a:latin typeface="Twinkl" panose="020B0604020202020204" pitchFamily="2" charset="0"/>
                <a:ea typeface="Sassoon Infant Rg" panose="02000503030000020003" pitchFamily="50" charset="0"/>
                <a:cs typeface="Sassoon Infant Rg" panose="02000503030000020003" pitchFamily="50" charset="0"/>
              </a:defRPr>
            </a:lvl3pPr>
            <a:lvl4pPr marL="1600200" indent="-228600">
              <a:lnSpc>
                <a:spcPct val="90000"/>
              </a:lnSpc>
              <a:spcBef>
                <a:spcPts val="500"/>
              </a:spcBef>
              <a:buFont typeface="Arial" panose="020B0604020202020204" pitchFamily="34" charset="0"/>
              <a:buChar char="•"/>
              <a:defRPr sz="1400">
                <a:solidFill>
                  <a:srgbClr val="1C1C1C"/>
                </a:solidFill>
                <a:latin typeface="Twinkl" panose="020B0604020202020204" pitchFamily="2" charset="0"/>
                <a:ea typeface="Sassoon Infant Rg" panose="02000503030000020003" pitchFamily="50" charset="0"/>
                <a:cs typeface="Sassoon Infant Rg" panose="02000503030000020003" pitchFamily="50" charset="0"/>
              </a:defRPr>
            </a:lvl4pPr>
            <a:lvl5pPr marL="2057400" indent="-228600">
              <a:lnSpc>
                <a:spcPct val="90000"/>
              </a:lnSpc>
              <a:spcBef>
                <a:spcPts val="500"/>
              </a:spcBef>
              <a:buFont typeface="Arial" panose="020B0604020202020204" pitchFamily="34" charset="0"/>
              <a:buChar char="•"/>
              <a:defRPr sz="1400">
                <a:solidFill>
                  <a:srgbClr val="1C1C1C"/>
                </a:solidFill>
                <a:latin typeface="Twinkl" panose="020B0604020202020204" pitchFamily="2" charset="0"/>
                <a:ea typeface="Sassoon Infant Rg" panose="02000503030000020003" pitchFamily="50" charset="0"/>
                <a:cs typeface="Sassoon Infant Rg" panose="02000503030000020003" pitchFamily="50"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anose="020B0604020202020204" pitchFamily="2" charset="0"/>
                <a:ea typeface="Sassoon Infant Rg" panose="02000503030000020003" pitchFamily="50" charset="0"/>
                <a:cs typeface="Sassoon Infant Rg" panose="02000503030000020003" pitchFamily="50"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anose="020B0604020202020204" pitchFamily="2" charset="0"/>
                <a:ea typeface="Sassoon Infant Rg" panose="02000503030000020003" pitchFamily="50" charset="0"/>
                <a:cs typeface="Sassoon Infant Rg" panose="02000503030000020003" pitchFamily="50"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anose="020B0604020202020204" pitchFamily="2" charset="0"/>
                <a:ea typeface="Sassoon Infant Rg" panose="02000503030000020003" pitchFamily="50" charset="0"/>
                <a:cs typeface="Sassoon Infant Rg" panose="02000503030000020003" pitchFamily="50"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anose="020B0604020202020204" pitchFamily="2" charset="0"/>
                <a:ea typeface="Sassoon Infant Rg" panose="02000503030000020003" pitchFamily="50" charset="0"/>
                <a:cs typeface="Sassoon Infant Rg" panose="02000503030000020003" pitchFamily="50" charset="0"/>
              </a:defRPr>
            </a:lvl9pPr>
          </a:lstStyle>
          <a:p>
            <a:pPr algn="ctr" fontAlgn="base">
              <a:lnSpc>
                <a:spcPct val="100000"/>
              </a:lnSpc>
              <a:spcBef>
                <a:spcPct val="0"/>
              </a:spcBef>
              <a:spcAft>
                <a:spcPct val="0"/>
              </a:spcAft>
              <a:buNone/>
            </a:pPr>
            <a:r>
              <a:rPr lang="en-US" altLang="en-US" sz="2800" b="1">
                <a:solidFill>
                  <a:prstClr val="white"/>
                </a:solidFill>
                <a:cs typeface="Twinkl" panose="020B0604020202020204" pitchFamily="2" charset="0"/>
              </a:rPr>
              <a:t>Discuss</a:t>
            </a:r>
          </a:p>
        </p:txBody>
      </p:sp>
      <p:sp>
        <p:nvSpPr>
          <p:cNvPr id="15" name="Hexagon 14">
            <a:extLst>
              <a:ext uri="{FF2B5EF4-FFF2-40B4-BE49-F238E27FC236}">
                <a16:creationId xmlns:a16="http://schemas.microsoft.com/office/drawing/2014/main" id="{4E21600E-414F-4642-86E2-B072C3F071FA}"/>
              </a:ext>
            </a:extLst>
          </p:cNvPr>
          <p:cNvSpPr/>
          <p:nvPr/>
        </p:nvSpPr>
        <p:spPr>
          <a:xfrm>
            <a:off x="2827338" y="2198689"/>
            <a:ext cx="1911350" cy="1647825"/>
          </a:xfrm>
          <a:prstGeom prst="hexagon">
            <a:avLst/>
          </a:prstGeom>
          <a:solidFill>
            <a:srgbClr val="FAB00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r>
              <a:rPr lang="en-GB" dirty="0">
                <a:solidFill>
                  <a:prstClr val="white"/>
                </a:solidFill>
                <a:latin typeface="Twinkl"/>
              </a:rPr>
              <a:t>hair colour</a:t>
            </a:r>
          </a:p>
        </p:txBody>
      </p:sp>
      <p:sp>
        <p:nvSpPr>
          <p:cNvPr id="18" name="Hexagon 17">
            <a:extLst>
              <a:ext uri="{FF2B5EF4-FFF2-40B4-BE49-F238E27FC236}">
                <a16:creationId xmlns:a16="http://schemas.microsoft.com/office/drawing/2014/main" id="{DC8A4661-7938-4FAB-B319-4B8A04F39743}"/>
              </a:ext>
            </a:extLst>
          </p:cNvPr>
          <p:cNvSpPr/>
          <p:nvPr/>
        </p:nvSpPr>
        <p:spPr>
          <a:xfrm>
            <a:off x="4352925" y="3041651"/>
            <a:ext cx="1911350" cy="1647825"/>
          </a:xfrm>
          <a:prstGeom prst="hexagon">
            <a:avLst/>
          </a:prstGeom>
          <a:solidFill>
            <a:srgbClr val="FAB00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r>
              <a:rPr lang="en-GB" dirty="0">
                <a:solidFill>
                  <a:prstClr val="white"/>
                </a:solidFill>
                <a:latin typeface="Twinkl"/>
              </a:rPr>
              <a:t>what we like</a:t>
            </a:r>
          </a:p>
        </p:txBody>
      </p:sp>
      <p:sp>
        <p:nvSpPr>
          <p:cNvPr id="19" name="Hexagon 18">
            <a:extLst>
              <a:ext uri="{FF2B5EF4-FFF2-40B4-BE49-F238E27FC236}">
                <a16:creationId xmlns:a16="http://schemas.microsoft.com/office/drawing/2014/main" id="{7DB45184-F843-4D7C-A8CC-4F72FAE4B5FA}"/>
              </a:ext>
            </a:extLst>
          </p:cNvPr>
          <p:cNvSpPr/>
          <p:nvPr/>
        </p:nvSpPr>
        <p:spPr>
          <a:xfrm>
            <a:off x="4352925" y="1354139"/>
            <a:ext cx="1911350" cy="1647825"/>
          </a:xfrm>
          <a:prstGeom prst="hexagon">
            <a:avLst/>
          </a:prstGeom>
          <a:solidFill>
            <a:srgbClr val="FAB00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r>
              <a:rPr lang="en-GB" dirty="0">
                <a:solidFill>
                  <a:prstClr val="white"/>
                </a:solidFill>
                <a:latin typeface="Twinkl"/>
              </a:rPr>
              <a:t>eye colour</a:t>
            </a:r>
          </a:p>
        </p:txBody>
      </p:sp>
      <p:sp>
        <p:nvSpPr>
          <p:cNvPr id="20" name="Hexagon 19">
            <a:extLst>
              <a:ext uri="{FF2B5EF4-FFF2-40B4-BE49-F238E27FC236}">
                <a16:creationId xmlns:a16="http://schemas.microsoft.com/office/drawing/2014/main" id="{2B26A366-74E4-4580-8BE9-6AF3E860CBA3}"/>
              </a:ext>
            </a:extLst>
          </p:cNvPr>
          <p:cNvSpPr/>
          <p:nvPr/>
        </p:nvSpPr>
        <p:spPr>
          <a:xfrm>
            <a:off x="5881689" y="2200276"/>
            <a:ext cx="1912937" cy="1647825"/>
          </a:xfrm>
          <a:prstGeom prst="hexagon">
            <a:avLst/>
          </a:prstGeom>
          <a:solidFill>
            <a:srgbClr val="FAB00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r>
              <a:rPr lang="en-GB" sz="1600" dirty="0">
                <a:solidFill>
                  <a:prstClr val="white"/>
                </a:solidFill>
                <a:latin typeface="Twinkl"/>
              </a:rPr>
              <a:t>our personalities</a:t>
            </a:r>
          </a:p>
        </p:txBody>
      </p:sp>
      <p:sp>
        <p:nvSpPr>
          <p:cNvPr id="22" name="Hexagon 21">
            <a:extLst>
              <a:ext uri="{FF2B5EF4-FFF2-40B4-BE49-F238E27FC236}">
                <a16:creationId xmlns:a16="http://schemas.microsoft.com/office/drawing/2014/main" id="{DE910851-E186-4676-8B61-3F644B6F8E50}"/>
              </a:ext>
            </a:extLst>
          </p:cNvPr>
          <p:cNvSpPr/>
          <p:nvPr/>
        </p:nvSpPr>
        <p:spPr>
          <a:xfrm>
            <a:off x="5880100" y="3887789"/>
            <a:ext cx="1911350" cy="1647825"/>
          </a:xfrm>
          <a:prstGeom prst="hexagon">
            <a:avLst/>
          </a:prstGeom>
          <a:solidFill>
            <a:srgbClr val="FAB00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r>
              <a:rPr lang="en-GB" dirty="0">
                <a:solidFill>
                  <a:prstClr val="white"/>
                </a:solidFill>
                <a:latin typeface="Twinkl"/>
              </a:rPr>
              <a:t>where we live</a:t>
            </a:r>
          </a:p>
        </p:txBody>
      </p:sp>
      <p:sp>
        <p:nvSpPr>
          <p:cNvPr id="23" name="Hexagon 22">
            <a:extLst>
              <a:ext uri="{FF2B5EF4-FFF2-40B4-BE49-F238E27FC236}">
                <a16:creationId xmlns:a16="http://schemas.microsoft.com/office/drawing/2014/main" id="{D061EA27-E416-47F3-9DED-131110C6674A}"/>
              </a:ext>
            </a:extLst>
          </p:cNvPr>
          <p:cNvSpPr/>
          <p:nvPr/>
        </p:nvSpPr>
        <p:spPr>
          <a:xfrm>
            <a:off x="7407275" y="3046413"/>
            <a:ext cx="1911350" cy="1649412"/>
          </a:xfrm>
          <a:prstGeom prst="hexagon">
            <a:avLst/>
          </a:prstGeom>
          <a:solidFill>
            <a:srgbClr val="FAB00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r>
              <a:rPr lang="en-GB" dirty="0">
                <a:solidFill>
                  <a:prstClr val="white"/>
                </a:solidFill>
                <a:latin typeface="Twinkl"/>
              </a:rPr>
              <a:t>skin colour</a:t>
            </a:r>
          </a:p>
        </p:txBody>
      </p:sp>
      <p:pic>
        <p:nvPicPr>
          <p:cNvPr id="12299" name="Picture 28">
            <a:extLst>
              <a:ext uri="{FF2B5EF4-FFF2-40B4-BE49-F238E27FC236}">
                <a16:creationId xmlns:a16="http://schemas.microsoft.com/office/drawing/2014/main" id="{449E7743-1563-4B32-B416-3D8C81D5075C}"/>
              </a:ext>
            </a:extLst>
          </p:cNvPr>
          <p:cNvPicPr>
            <a:picLocks noChangeAspect="1"/>
          </p:cNvPicPr>
          <p:nvPr/>
        </p:nvPicPr>
        <p:blipFill>
          <a:blip r:embed="rId2">
            <a:extLst>
              <a:ext uri="{28A0092B-C50C-407E-A947-70E740481C1C}">
                <a14:useLocalDpi xmlns:a14="http://schemas.microsoft.com/office/drawing/2010/main" val="0"/>
              </a:ext>
            </a:extLst>
          </a:blip>
          <a:srcRect l="11653" t="893" r="75925" b="-893"/>
          <a:stretch>
            <a:fillRect/>
          </a:stretch>
        </p:blipFill>
        <p:spPr bwMode="auto">
          <a:xfrm>
            <a:off x="3694113" y="3786188"/>
            <a:ext cx="393700" cy="18732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12300" name="Rectangle 23">
            <a:extLst>
              <a:ext uri="{FF2B5EF4-FFF2-40B4-BE49-F238E27FC236}">
                <a16:creationId xmlns:a16="http://schemas.microsoft.com/office/drawing/2014/main" id="{A8CCE07B-0E42-4CB2-B7D0-1D78603771DF}"/>
              </a:ext>
            </a:extLst>
          </p:cNvPr>
          <p:cNvSpPr>
            <a:spLocks noChangeArrowheads="1"/>
          </p:cNvSpPr>
          <p:nvPr/>
        </p:nvSpPr>
        <p:spPr bwMode="auto">
          <a:xfrm>
            <a:off x="2171701" y="5816601"/>
            <a:ext cx="5776913" cy="4222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72000" rIns="0" bIns="72000">
            <a:spAutoFit/>
          </a:bodyPr>
          <a:lstStyle>
            <a:lvl1pPr>
              <a:lnSpc>
                <a:spcPct val="90000"/>
              </a:lnSpc>
              <a:spcBef>
                <a:spcPts val="1000"/>
              </a:spcBef>
              <a:buFont typeface="Arial" panose="020B0604020202020204" pitchFamily="34" charset="0"/>
              <a:buChar char="•"/>
              <a:defRPr>
                <a:solidFill>
                  <a:srgbClr val="1C1C1C"/>
                </a:solidFill>
                <a:latin typeface="Twinkl" panose="020B0604020202020204" pitchFamily="2" charset="0"/>
                <a:ea typeface="Sassoon Infant Rg" panose="02000503030000020003" pitchFamily="50" charset="0"/>
                <a:cs typeface="Sassoon Infant Rg" panose="02000503030000020003" pitchFamily="50" charset="0"/>
              </a:defRPr>
            </a:lvl1pPr>
            <a:lvl2pPr marL="742950" indent="-285750">
              <a:lnSpc>
                <a:spcPct val="90000"/>
              </a:lnSpc>
              <a:spcBef>
                <a:spcPts val="500"/>
              </a:spcBef>
              <a:buFont typeface="Arial" panose="020B0604020202020204" pitchFamily="34" charset="0"/>
              <a:buChar char="•"/>
              <a:defRPr sz="1600">
                <a:solidFill>
                  <a:srgbClr val="1C1C1C"/>
                </a:solidFill>
                <a:latin typeface="Twinkl" panose="020B0604020202020204" pitchFamily="2" charset="0"/>
                <a:ea typeface="Sassoon Infant Rg" panose="02000503030000020003" pitchFamily="50" charset="0"/>
                <a:cs typeface="Sassoon Infant Rg" panose="02000503030000020003" pitchFamily="50" charset="0"/>
              </a:defRPr>
            </a:lvl2pPr>
            <a:lvl3pPr marL="1143000" indent="-228600">
              <a:lnSpc>
                <a:spcPct val="90000"/>
              </a:lnSpc>
              <a:spcBef>
                <a:spcPts val="500"/>
              </a:spcBef>
              <a:buFont typeface="Arial" panose="020B0604020202020204" pitchFamily="34" charset="0"/>
              <a:buChar char="•"/>
              <a:defRPr sz="1400">
                <a:solidFill>
                  <a:srgbClr val="1C1C1C"/>
                </a:solidFill>
                <a:latin typeface="Twinkl" panose="020B0604020202020204" pitchFamily="2" charset="0"/>
                <a:ea typeface="Sassoon Infant Rg" panose="02000503030000020003" pitchFamily="50" charset="0"/>
                <a:cs typeface="Sassoon Infant Rg" panose="02000503030000020003" pitchFamily="50" charset="0"/>
              </a:defRPr>
            </a:lvl3pPr>
            <a:lvl4pPr marL="1600200" indent="-228600">
              <a:lnSpc>
                <a:spcPct val="90000"/>
              </a:lnSpc>
              <a:spcBef>
                <a:spcPts val="500"/>
              </a:spcBef>
              <a:buFont typeface="Arial" panose="020B0604020202020204" pitchFamily="34" charset="0"/>
              <a:buChar char="•"/>
              <a:defRPr sz="1400">
                <a:solidFill>
                  <a:srgbClr val="1C1C1C"/>
                </a:solidFill>
                <a:latin typeface="Twinkl" panose="020B0604020202020204" pitchFamily="2" charset="0"/>
                <a:ea typeface="Sassoon Infant Rg" panose="02000503030000020003" pitchFamily="50" charset="0"/>
                <a:cs typeface="Sassoon Infant Rg" panose="02000503030000020003" pitchFamily="50" charset="0"/>
              </a:defRPr>
            </a:lvl4pPr>
            <a:lvl5pPr marL="2057400" indent="-228600">
              <a:lnSpc>
                <a:spcPct val="90000"/>
              </a:lnSpc>
              <a:spcBef>
                <a:spcPts val="500"/>
              </a:spcBef>
              <a:buFont typeface="Arial" panose="020B0604020202020204" pitchFamily="34" charset="0"/>
              <a:buChar char="•"/>
              <a:defRPr sz="1400">
                <a:solidFill>
                  <a:srgbClr val="1C1C1C"/>
                </a:solidFill>
                <a:latin typeface="Twinkl" panose="020B0604020202020204" pitchFamily="2" charset="0"/>
                <a:ea typeface="Sassoon Infant Rg" panose="02000503030000020003" pitchFamily="50" charset="0"/>
                <a:cs typeface="Sassoon Infant Rg" panose="02000503030000020003" pitchFamily="50"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anose="020B0604020202020204" pitchFamily="2" charset="0"/>
                <a:ea typeface="Sassoon Infant Rg" panose="02000503030000020003" pitchFamily="50" charset="0"/>
                <a:cs typeface="Sassoon Infant Rg" panose="02000503030000020003" pitchFamily="50"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anose="020B0604020202020204" pitchFamily="2" charset="0"/>
                <a:ea typeface="Sassoon Infant Rg" panose="02000503030000020003" pitchFamily="50" charset="0"/>
                <a:cs typeface="Sassoon Infant Rg" panose="02000503030000020003" pitchFamily="50"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anose="020B0604020202020204" pitchFamily="2" charset="0"/>
                <a:ea typeface="Sassoon Infant Rg" panose="02000503030000020003" pitchFamily="50" charset="0"/>
                <a:cs typeface="Sassoon Infant Rg" panose="02000503030000020003" pitchFamily="50"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anose="020B0604020202020204" pitchFamily="2" charset="0"/>
                <a:ea typeface="Sassoon Infant Rg" panose="02000503030000020003" pitchFamily="50" charset="0"/>
                <a:cs typeface="Sassoon Infant Rg" panose="02000503030000020003" pitchFamily="50" charset="0"/>
              </a:defRPr>
            </a:lvl9pPr>
          </a:lstStyle>
          <a:p>
            <a:pPr fontAlgn="base">
              <a:lnSpc>
                <a:spcPct val="100000"/>
              </a:lnSpc>
              <a:spcBef>
                <a:spcPct val="0"/>
              </a:spcBef>
              <a:spcAft>
                <a:spcPct val="0"/>
              </a:spcAft>
              <a:buNone/>
            </a:pPr>
            <a:r>
              <a:rPr lang="en-US" altLang="en-US"/>
              <a:t>Can you think of anything else that makes us different?</a:t>
            </a:r>
          </a:p>
        </p:txBody>
      </p:sp>
      <p:pic>
        <p:nvPicPr>
          <p:cNvPr id="12301" name="Picture 16">
            <a:extLst>
              <a:ext uri="{FF2B5EF4-FFF2-40B4-BE49-F238E27FC236}">
                <a16:creationId xmlns:a16="http://schemas.microsoft.com/office/drawing/2014/main" id="{2F089792-EEC5-498E-835B-1F8FBA40A99C}"/>
              </a:ext>
            </a:extLst>
          </p:cNvPr>
          <p:cNvPicPr>
            <a:picLocks noChangeAspect="1"/>
          </p:cNvPicPr>
          <p:nvPr/>
        </p:nvPicPr>
        <p:blipFill>
          <a:blip r:embed="rId2">
            <a:extLst>
              <a:ext uri="{28A0092B-C50C-407E-A947-70E740481C1C}">
                <a14:useLocalDpi xmlns:a14="http://schemas.microsoft.com/office/drawing/2010/main" val="0"/>
              </a:ext>
            </a:extLst>
          </a:blip>
          <a:srcRect l="37447" r="45013"/>
          <a:stretch>
            <a:fillRect/>
          </a:stretch>
        </p:blipFill>
        <p:spPr bwMode="auto">
          <a:xfrm>
            <a:off x="3433763" y="3824289"/>
            <a:ext cx="557212" cy="187483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2302" name="Picture 25">
            <a:extLst>
              <a:ext uri="{FF2B5EF4-FFF2-40B4-BE49-F238E27FC236}">
                <a16:creationId xmlns:a16="http://schemas.microsoft.com/office/drawing/2014/main" id="{690266B2-8E53-4711-AB56-51CF12BBD1AA}"/>
              </a:ext>
            </a:extLst>
          </p:cNvPr>
          <p:cNvPicPr>
            <a:picLocks noChangeAspect="1"/>
          </p:cNvPicPr>
          <p:nvPr/>
        </p:nvPicPr>
        <p:blipFill>
          <a:blip r:embed="rId3">
            <a:extLst>
              <a:ext uri="{28A0092B-C50C-407E-A947-70E740481C1C}">
                <a14:useLocalDpi xmlns:a14="http://schemas.microsoft.com/office/drawing/2010/main" val="0"/>
              </a:ext>
            </a:extLst>
          </a:blip>
          <a:srcRect l="43634" r="32732"/>
          <a:stretch>
            <a:fillRect/>
          </a:stretch>
        </p:blipFill>
        <p:spPr bwMode="auto">
          <a:xfrm>
            <a:off x="8429625" y="1527175"/>
            <a:ext cx="673100" cy="14366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2303" name="Picture 26">
            <a:extLst>
              <a:ext uri="{FF2B5EF4-FFF2-40B4-BE49-F238E27FC236}">
                <a16:creationId xmlns:a16="http://schemas.microsoft.com/office/drawing/2014/main" id="{04ECC7B7-E09D-4E66-8896-EBF6F3B6531E}"/>
              </a:ext>
            </a:extLst>
          </p:cNvPr>
          <p:cNvPicPr>
            <a:picLocks noChangeAspect="1"/>
          </p:cNvPicPr>
          <p:nvPr/>
        </p:nvPicPr>
        <p:blipFill>
          <a:blip r:embed="rId3">
            <a:extLst>
              <a:ext uri="{28A0092B-C50C-407E-A947-70E740481C1C}">
                <a14:useLocalDpi xmlns:a14="http://schemas.microsoft.com/office/drawing/2010/main" val="0"/>
              </a:ext>
            </a:extLst>
          </a:blip>
          <a:srcRect l="-2000" r="77505"/>
          <a:stretch>
            <a:fillRect/>
          </a:stretch>
        </p:blipFill>
        <p:spPr bwMode="auto">
          <a:xfrm>
            <a:off x="7847013" y="1476375"/>
            <a:ext cx="696912" cy="14366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2304" name="Picture 27">
            <a:extLst>
              <a:ext uri="{FF2B5EF4-FFF2-40B4-BE49-F238E27FC236}">
                <a16:creationId xmlns:a16="http://schemas.microsoft.com/office/drawing/2014/main" id="{DB200335-A796-4862-83D1-913E8FC13C4F}"/>
              </a:ext>
            </a:extLst>
          </p:cNvPr>
          <p:cNvPicPr>
            <a:picLocks noChangeAspect="1"/>
          </p:cNvPicPr>
          <p:nvPr/>
        </p:nvPicPr>
        <p:blipFill>
          <a:blip r:embed="rId4">
            <a:extLst>
              <a:ext uri="{28A0092B-C50C-407E-A947-70E740481C1C}">
                <a14:useLocalDpi xmlns:a14="http://schemas.microsoft.com/office/drawing/2010/main" val="0"/>
              </a:ext>
            </a:extLst>
          </a:blip>
          <a:srcRect l="39397" r="47836"/>
          <a:stretch>
            <a:fillRect/>
          </a:stretch>
        </p:blipFill>
        <p:spPr bwMode="auto">
          <a:xfrm>
            <a:off x="2627313" y="3140075"/>
            <a:ext cx="328612" cy="15621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2305" name="Picture 24">
            <a:extLst>
              <a:ext uri="{FF2B5EF4-FFF2-40B4-BE49-F238E27FC236}">
                <a16:creationId xmlns:a16="http://schemas.microsoft.com/office/drawing/2014/main" id="{4B4A9C3D-EAC2-4B37-8EC4-10BDA4526AF9}"/>
              </a:ext>
            </a:extLst>
          </p:cNvPr>
          <p:cNvPicPr>
            <a:picLocks noChangeAspect="1"/>
          </p:cNvPicPr>
          <p:nvPr/>
        </p:nvPicPr>
        <p:blipFill>
          <a:blip r:embed="rId4">
            <a:extLst>
              <a:ext uri="{28A0092B-C50C-407E-A947-70E740481C1C}">
                <a14:useLocalDpi xmlns:a14="http://schemas.microsoft.com/office/drawing/2010/main" val="0"/>
              </a:ext>
            </a:extLst>
          </a:blip>
          <a:srcRect r="86256"/>
          <a:stretch>
            <a:fillRect/>
          </a:stretch>
        </p:blipFill>
        <p:spPr bwMode="auto">
          <a:xfrm>
            <a:off x="2376488" y="3128963"/>
            <a:ext cx="355600" cy="15621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15"/>
                                        </p:tgtEl>
                                        <p:attrNameLst>
                                          <p:attrName>style.visibility</p:attrName>
                                        </p:attrNameLst>
                                      </p:cBhvr>
                                      <p:to>
                                        <p:strVal val="visible"/>
                                      </p:to>
                                    </p:set>
                                    <p:animEffect transition="in" filter="fade">
                                      <p:cBhvr>
                                        <p:cTn id="7" dur="500"/>
                                        <p:tgtEl>
                                          <p:spTgt spid="15"/>
                                        </p:tgtEl>
                                      </p:cBhvr>
                                    </p:animEffect>
                                  </p:childTnLst>
                                </p:cTn>
                              </p:par>
                            </p:childTnLst>
                          </p:cTn>
                        </p:par>
                      </p:childTnLst>
                    </p:cTn>
                  </p:par>
                  <p:par>
                    <p:cTn id="8" fill="hold" nodeType="clickPar">
                      <p:stCondLst>
                        <p:cond delay="indefinite"/>
                      </p:stCondLst>
                      <p:childTnLst>
                        <p:par>
                          <p:cTn id="9" fill="hold" nodeType="withGroup">
                            <p:stCondLst>
                              <p:cond delay="0"/>
                            </p:stCondLst>
                            <p:childTnLst>
                              <p:par>
                                <p:cTn id="10" presetID="1" presetClass="entr" presetSubtype="0" fill="hold" grpId="0" nodeType="clickEffect">
                                  <p:stCondLst>
                                    <p:cond delay="0"/>
                                  </p:stCondLst>
                                  <p:childTnLst>
                                    <p:set>
                                      <p:cBhvr>
                                        <p:cTn id="11" dur="1" fill="hold">
                                          <p:stCondLst>
                                            <p:cond delay="0"/>
                                          </p:stCondLst>
                                        </p:cTn>
                                        <p:tgtEl>
                                          <p:spTgt spid="19"/>
                                        </p:tgtEl>
                                        <p:attrNameLst>
                                          <p:attrName>style.visibility</p:attrName>
                                        </p:attrNameLst>
                                      </p:cBhvr>
                                      <p:to>
                                        <p:strVal val="visible"/>
                                      </p:to>
                                    </p:set>
                                  </p:childTnLst>
                                </p:cTn>
                              </p:par>
                            </p:childTnLst>
                          </p:cTn>
                        </p:par>
                      </p:childTnLst>
                    </p:cTn>
                  </p:par>
                  <p:par>
                    <p:cTn id="12" fill="hold" nodeType="clickPar">
                      <p:stCondLst>
                        <p:cond delay="indefinite"/>
                      </p:stCondLst>
                      <p:childTnLst>
                        <p:par>
                          <p:cTn id="13" fill="hold" nodeType="withGroup">
                            <p:stCondLst>
                              <p:cond delay="0"/>
                            </p:stCondLst>
                            <p:childTnLst>
                              <p:par>
                                <p:cTn id="14" presetID="10" presetClass="entr" presetSubtype="0" fill="hold" grpId="0" nodeType="clickEffect">
                                  <p:stCondLst>
                                    <p:cond delay="0"/>
                                  </p:stCondLst>
                                  <p:childTnLst>
                                    <p:set>
                                      <p:cBhvr>
                                        <p:cTn id="15" dur="1" fill="hold">
                                          <p:stCondLst>
                                            <p:cond delay="0"/>
                                          </p:stCondLst>
                                        </p:cTn>
                                        <p:tgtEl>
                                          <p:spTgt spid="18"/>
                                        </p:tgtEl>
                                        <p:attrNameLst>
                                          <p:attrName>style.visibility</p:attrName>
                                        </p:attrNameLst>
                                      </p:cBhvr>
                                      <p:to>
                                        <p:strVal val="visible"/>
                                      </p:to>
                                    </p:set>
                                    <p:animEffect transition="in" filter="fade">
                                      <p:cBhvr>
                                        <p:cTn id="16" dur="500"/>
                                        <p:tgtEl>
                                          <p:spTgt spid="18"/>
                                        </p:tgtEl>
                                      </p:cBhvr>
                                    </p:animEffect>
                                  </p:childTnLst>
                                </p:cTn>
                              </p:par>
                            </p:childTnLst>
                          </p:cTn>
                        </p:par>
                      </p:childTnLst>
                    </p:cTn>
                  </p:par>
                  <p:par>
                    <p:cTn id="17" fill="hold" nodeType="clickPar">
                      <p:stCondLst>
                        <p:cond delay="indefinite"/>
                      </p:stCondLst>
                      <p:childTnLst>
                        <p:par>
                          <p:cTn id="18" fill="hold" nodeType="withGroup">
                            <p:stCondLst>
                              <p:cond delay="0"/>
                            </p:stCondLst>
                            <p:childTnLst>
                              <p:par>
                                <p:cTn id="19" presetID="10" presetClass="entr" presetSubtype="0" fill="hold" grpId="0" nodeType="clickEffect">
                                  <p:stCondLst>
                                    <p:cond delay="0"/>
                                  </p:stCondLst>
                                  <p:childTnLst>
                                    <p:set>
                                      <p:cBhvr>
                                        <p:cTn id="20" dur="1" fill="hold">
                                          <p:stCondLst>
                                            <p:cond delay="0"/>
                                          </p:stCondLst>
                                        </p:cTn>
                                        <p:tgtEl>
                                          <p:spTgt spid="20"/>
                                        </p:tgtEl>
                                        <p:attrNameLst>
                                          <p:attrName>style.visibility</p:attrName>
                                        </p:attrNameLst>
                                      </p:cBhvr>
                                      <p:to>
                                        <p:strVal val="visible"/>
                                      </p:to>
                                    </p:set>
                                    <p:animEffect transition="in" filter="fade">
                                      <p:cBhvr>
                                        <p:cTn id="21" dur="500"/>
                                        <p:tgtEl>
                                          <p:spTgt spid="20"/>
                                        </p:tgtEl>
                                      </p:cBhvr>
                                    </p:animEffect>
                                  </p:childTnLst>
                                </p:cTn>
                              </p:par>
                            </p:childTnLst>
                          </p:cTn>
                        </p:par>
                      </p:childTnLst>
                    </p:cTn>
                  </p:par>
                  <p:par>
                    <p:cTn id="22" fill="hold" nodeType="clickPar">
                      <p:stCondLst>
                        <p:cond delay="indefinite"/>
                      </p:stCondLst>
                      <p:childTnLst>
                        <p:par>
                          <p:cTn id="23" fill="hold" nodeType="withGroup">
                            <p:stCondLst>
                              <p:cond delay="0"/>
                            </p:stCondLst>
                            <p:childTnLst>
                              <p:par>
                                <p:cTn id="24" presetID="10" presetClass="entr" presetSubtype="0" fill="hold" grpId="0" nodeType="clickEffect">
                                  <p:stCondLst>
                                    <p:cond delay="0"/>
                                  </p:stCondLst>
                                  <p:childTnLst>
                                    <p:set>
                                      <p:cBhvr>
                                        <p:cTn id="25" dur="1" fill="hold">
                                          <p:stCondLst>
                                            <p:cond delay="0"/>
                                          </p:stCondLst>
                                        </p:cTn>
                                        <p:tgtEl>
                                          <p:spTgt spid="22"/>
                                        </p:tgtEl>
                                        <p:attrNameLst>
                                          <p:attrName>style.visibility</p:attrName>
                                        </p:attrNameLst>
                                      </p:cBhvr>
                                      <p:to>
                                        <p:strVal val="visible"/>
                                      </p:to>
                                    </p:set>
                                    <p:animEffect transition="in" filter="fade">
                                      <p:cBhvr>
                                        <p:cTn id="26" dur="500"/>
                                        <p:tgtEl>
                                          <p:spTgt spid="22"/>
                                        </p:tgtEl>
                                      </p:cBhvr>
                                    </p:animEffect>
                                  </p:childTnLst>
                                </p:cTn>
                              </p:par>
                            </p:childTnLst>
                          </p:cTn>
                        </p:par>
                      </p:childTnLst>
                    </p:cTn>
                  </p:par>
                  <p:par>
                    <p:cTn id="27" fill="hold" nodeType="clickPar">
                      <p:stCondLst>
                        <p:cond delay="indefinite"/>
                      </p:stCondLst>
                      <p:childTnLst>
                        <p:par>
                          <p:cTn id="28" fill="hold" nodeType="withGroup">
                            <p:stCondLst>
                              <p:cond delay="0"/>
                            </p:stCondLst>
                            <p:childTnLst>
                              <p:par>
                                <p:cTn id="29" presetID="10" presetClass="entr" presetSubtype="0" fill="hold" grpId="0" nodeType="clickEffect">
                                  <p:stCondLst>
                                    <p:cond delay="0"/>
                                  </p:stCondLst>
                                  <p:childTnLst>
                                    <p:set>
                                      <p:cBhvr>
                                        <p:cTn id="30" dur="1" fill="hold">
                                          <p:stCondLst>
                                            <p:cond delay="0"/>
                                          </p:stCondLst>
                                        </p:cTn>
                                        <p:tgtEl>
                                          <p:spTgt spid="23"/>
                                        </p:tgtEl>
                                        <p:attrNameLst>
                                          <p:attrName>style.visibility</p:attrName>
                                        </p:attrNameLst>
                                      </p:cBhvr>
                                      <p:to>
                                        <p:strVal val="visible"/>
                                      </p:to>
                                    </p:set>
                                    <p:animEffect transition="in" filter="fade">
                                      <p:cBhvr>
                                        <p:cTn id="31" dur="500"/>
                                        <p:tgtEl>
                                          <p:spTgt spid="2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5" grpId="0" animBg="1"/>
      <p:bldP spid="18" grpId="0" animBg="1"/>
      <p:bldP spid="19" grpId="0" animBg="1"/>
      <p:bldP spid="20" grpId="0" animBg="1"/>
      <p:bldP spid="22" grpId="0" animBg="1"/>
      <p:bldP spid="23" grpId="0" animBg="1"/>
    </p:bld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Rectangle 8">
            <a:extLst>
              <a:ext uri="{FF2B5EF4-FFF2-40B4-BE49-F238E27FC236}">
                <a16:creationId xmlns:a16="http://schemas.microsoft.com/office/drawing/2014/main" id="{CF6C7063-E1C4-42A7-8B98-A8C9DF3EFA10}"/>
              </a:ext>
            </a:extLst>
          </p:cNvPr>
          <p:cNvSpPr/>
          <p:nvPr/>
        </p:nvSpPr>
        <p:spPr>
          <a:xfrm>
            <a:off x="1962150" y="2343151"/>
            <a:ext cx="8256588" cy="492125"/>
          </a:xfrm>
          <a:prstGeom prst="rect">
            <a:avLst/>
          </a:prstGeom>
          <a:solidFill>
            <a:srgbClr val="A973AF"/>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GB">
              <a:solidFill>
                <a:prstClr val="white"/>
              </a:solidFill>
              <a:latin typeface="Twinkl"/>
            </a:endParaRPr>
          </a:p>
        </p:txBody>
      </p:sp>
      <p:sp>
        <p:nvSpPr>
          <p:cNvPr id="14339" name="Title 1">
            <a:extLst>
              <a:ext uri="{FF2B5EF4-FFF2-40B4-BE49-F238E27FC236}">
                <a16:creationId xmlns:a16="http://schemas.microsoft.com/office/drawing/2014/main" id="{3B9CBB03-A422-45BE-B412-00B806F212FD}"/>
              </a:ext>
            </a:extLst>
          </p:cNvPr>
          <p:cNvSpPr>
            <a:spLocks noGrp="1"/>
          </p:cNvSpPr>
          <p:nvPr>
            <p:ph type="title"/>
          </p:nvPr>
        </p:nvSpPr>
        <p:spPr>
          <a:xfrm>
            <a:off x="1981201" y="479426"/>
            <a:ext cx="8220075" cy="993775"/>
          </a:xfrm>
        </p:spPr>
        <p:txBody>
          <a:bodyPr/>
          <a:lstStyle/>
          <a:p>
            <a:pPr eaLnBrk="1" hangingPunct="1"/>
            <a:r>
              <a:rPr lang="en-GB" altLang="en-US" b="0"/>
              <a:t>Why are People Different</a:t>
            </a:r>
          </a:p>
        </p:txBody>
      </p:sp>
      <p:sp>
        <p:nvSpPr>
          <p:cNvPr id="14340" name="Rectangle 2">
            <a:extLst>
              <a:ext uri="{FF2B5EF4-FFF2-40B4-BE49-F238E27FC236}">
                <a16:creationId xmlns:a16="http://schemas.microsoft.com/office/drawing/2014/main" id="{20CC649A-4E34-422C-A956-2A347C849881}"/>
              </a:ext>
            </a:extLst>
          </p:cNvPr>
          <p:cNvSpPr>
            <a:spLocks noChangeArrowheads="1"/>
          </p:cNvSpPr>
          <p:nvPr/>
        </p:nvSpPr>
        <p:spPr bwMode="auto">
          <a:xfrm>
            <a:off x="2289175" y="1352551"/>
            <a:ext cx="7632700" cy="9239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nSpc>
                <a:spcPct val="90000"/>
              </a:lnSpc>
              <a:spcBef>
                <a:spcPts val="1000"/>
              </a:spcBef>
              <a:buFont typeface="Arial" panose="020B0604020202020204" pitchFamily="34" charset="0"/>
              <a:buChar char="•"/>
              <a:defRPr>
                <a:solidFill>
                  <a:srgbClr val="1C1C1C"/>
                </a:solidFill>
                <a:latin typeface="Twinkl" pitchFamily="2" charset="0"/>
                <a:ea typeface="Sassoon Infant Rg" pitchFamily="50" charset="0"/>
                <a:cs typeface="Sassoon Infant Rg" pitchFamily="50" charset="0"/>
              </a:defRPr>
            </a:lvl1pPr>
            <a:lvl2pPr marL="742950" indent="-285750">
              <a:lnSpc>
                <a:spcPct val="90000"/>
              </a:lnSpc>
              <a:spcBef>
                <a:spcPts val="500"/>
              </a:spcBef>
              <a:buFont typeface="Arial" panose="020B0604020202020204" pitchFamily="34" charset="0"/>
              <a:buChar char="•"/>
              <a:defRPr sz="1600">
                <a:solidFill>
                  <a:srgbClr val="1C1C1C"/>
                </a:solidFill>
                <a:latin typeface="Twinkl" pitchFamily="2" charset="0"/>
                <a:ea typeface="Sassoon Infant Rg" pitchFamily="50" charset="0"/>
                <a:cs typeface="Sassoon Infant Rg" pitchFamily="50" charset="0"/>
              </a:defRPr>
            </a:lvl2pPr>
            <a:lvl3pPr marL="11430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itchFamily="50" charset="0"/>
                <a:cs typeface="Sassoon Infant Rg" pitchFamily="50" charset="0"/>
              </a:defRPr>
            </a:lvl3pPr>
            <a:lvl4pPr marL="16002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itchFamily="50" charset="0"/>
                <a:cs typeface="Sassoon Infant Rg" pitchFamily="50" charset="0"/>
              </a:defRPr>
            </a:lvl4pPr>
            <a:lvl5pPr marL="20574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itchFamily="50" charset="0"/>
                <a:cs typeface="Sassoon Infant Rg" pitchFamily="50"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itchFamily="50" charset="0"/>
                <a:cs typeface="Sassoon Infant Rg" pitchFamily="50"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itchFamily="50" charset="0"/>
                <a:cs typeface="Sassoon Infant Rg" pitchFamily="50"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itchFamily="50" charset="0"/>
                <a:cs typeface="Sassoon Infant Rg" pitchFamily="50"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itchFamily="50" charset="0"/>
                <a:cs typeface="Sassoon Infant Rg" pitchFamily="50" charset="0"/>
              </a:defRPr>
            </a:lvl9pPr>
          </a:lstStyle>
          <a:p>
            <a:pPr algn="ctr" fontAlgn="base">
              <a:lnSpc>
                <a:spcPct val="100000"/>
              </a:lnSpc>
              <a:spcBef>
                <a:spcPct val="0"/>
              </a:spcBef>
              <a:spcAft>
                <a:spcPct val="0"/>
              </a:spcAft>
              <a:buNone/>
            </a:pPr>
            <a:r>
              <a:rPr lang="en-GB" altLang="en-US">
                <a:ea typeface="MS PGothic" panose="020B0600070205080204" pitchFamily="34" charset="-128"/>
              </a:rPr>
              <a:t>Lots of people in this country have come from other countries – or their, families came from other countries. This is a good thing, because it means we have a mix of lots of different people living together.</a:t>
            </a:r>
          </a:p>
        </p:txBody>
      </p:sp>
      <p:pic>
        <p:nvPicPr>
          <p:cNvPr id="14341" name="Picture 6">
            <a:extLst>
              <a:ext uri="{FF2B5EF4-FFF2-40B4-BE49-F238E27FC236}">
                <a16:creationId xmlns:a16="http://schemas.microsoft.com/office/drawing/2014/main" id="{78A1180A-8314-42B9-820C-42D8BC15B781}"/>
              </a:ext>
            </a:extLst>
          </p:cNvPr>
          <p:cNvPicPr>
            <a:picLocks noChangeAspect="1"/>
          </p:cNvPicPr>
          <p:nvPr/>
        </p:nvPicPr>
        <p:blipFill>
          <a:blip r:embed="rId2">
            <a:extLst>
              <a:ext uri="{28A0092B-C50C-407E-A947-70E740481C1C}">
                <a14:useLocalDpi xmlns:a14="http://schemas.microsoft.com/office/drawing/2010/main" val="0"/>
              </a:ext>
            </a:extLst>
          </a:blip>
          <a:srcRect/>
          <a:stretch>
            <a:fillRect/>
          </a:stretch>
        </p:blipFill>
        <p:spPr bwMode="auto">
          <a:xfrm>
            <a:off x="5262564" y="3009901"/>
            <a:ext cx="4649787" cy="30829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14342" name="Rectangle 7">
            <a:extLst>
              <a:ext uri="{FF2B5EF4-FFF2-40B4-BE49-F238E27FC236}">
                <a16:creationId xmlns:a16="http://schemas.microsoft.com/office/drawing/2014/main" id="{AB7DDEE2-2916-42A6-9BDB-4DA91A3B0DD2}"/>
              </a:ext>
            </a:extLst>
          </p:cNvPr>
          <p:cNvSpPr>
            <a:spLocks noChangeArrowheads="1"/>
          </p:cNvSpPr>
          <p:nvPr/>
        </p:nvSpPr>
        <p:spPr bwMode="auto">
          <a:xfrm>
            <a:off x="2289175" y="2419351"/>
            <a:ext cx="7632700" cy="34131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nSpc>
                <a:spcPct val="90000"/>
              </a:lnSpc>
              <a:spcBef>
                <a:spcPts val="1000"/>
              </a:spcBef>
              <a:buFont typeface="Arial" panose="020B0604020202020204" pitchFamily="34" charset="0"/>
              <a:buChar char="•"/>
              <a:defRPr>
                <a:solidFill>
                  <a:srgbClr val="1C1C1C"/>
                </a:solidFill>
                <a:latin typeface="Twinkl" pitchFamily="2" charset="0"/>
                <a:ea typeface="Sassoon Infant Rg" pitchFamily="50" charset="0"/>
                <a:cs typeface="Sassoon Infant Rg" pitchFamily="50" charset="0"/>
              </a:defRPr>
            </a:lvl1pPr>
            <a:lvl2pPr marL="742950" indent="-285750">
              <a:lnSpc>
                <a:spcPct val="90000"/>
              </a:lnSpc>
              <a:spcBef>
                <a:spcPts val="500"/>
              </a:spcBef>
              <a:buFont typeface="Arial" panose="020B0604020202020204" pitchFamily="34" charset="0"/>
              <a:buChar char="•"/>
              <a:defRPr sz="1600">
                <a:solidFill>
                  <a:srgbClr val="1C1C1C"/>
                </a:solidFill>
                <a:latin typeface="Twinkl" pitchFamily="2" charset="0"/>
                <a:ea typeface="Sassoon Infant Rg" pitchFamily="50" charset="0"/>
                <a:cs typeface="Sassoon Infant Rg" pitchFamily="50" charset="0"/>
              </a:defRPr>
            </a:lvl2pPr>
            <a:lvl3pPr marL="11430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itchFamily="50" charset="0"/>
                <a:cs typeface="Sassoon Infant Rg" pitchFamily="50" charset="0"/>
              </a:defRPr>
            </a:lvl3pPr>
            <a:lvl4pPr marL="16002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itchFamily="50" charset="0"/>
                <a:cs typeface="Sassoon Infant Rg" pitchFamily="50" charset="0"/>
              </a:defRPr>
            </a:lvl4pPr>
            <a:lvl5pPr marL="20574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itchFamily="50" charset="0"/>
                <a:cs typeface="Sassoon Infant Rg" pitchFamily="50"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itchFamily="50" charset="0"/>
                <a:cs typeface="Sassoon Infant Rg" pitchFamily="50"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itchFamily="50" charset="0"/>
                <a:cs typeface="Sassoon Infant Rg" pitchFamily="50"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itchFamily="50" charset="0"/>
                <a:cs typeface="Sassoon Infant Rg" pitchFamily="50"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itchFamily="50" charset="0"/>
                <a:cs typeface="Sassoon Infant Rg" pitchFamily="50" charset="0"/>
              </a:defRPr>
            </a:lvl9pPr>
          </a:lstStyle>
          <a:p>
            <a:pPr algn="ctr" fontAlgn="base">
              <a:spcAft>
                <a:spcPct val="0"/>
              </a:spcAft>
              <a:buNone/>
            </a:pPr>
            <a:r>
              <a:rPr lang="en-GB" altLang="en-US">
                <a:solidFill>
                  <a:prstClr val="white"/>
                </a:solidFill>
              </a:rPr>
              <a:t>We call this mix of different people living together </a:t>
            </a:r>
            <a:r>
              <a:rPr lang="en-GB" altLang="en-US" b="1">
                <a:solidFill>
                  <a:prstClr val="white"/>
                </a:solidFill>
              </a:rPr>
              <a:t>diversity</a:t>
            </a:r>
            <a:r>
              <a:rPr lang="en-GB" altLang="en-US">
                <a:solidFill>
                  <a:prstClr val="white"/>
                </a:solidFill>
              </a:rPr>
              <a:t>.</a:t>
            </a:r>
          </a:p>
        </p:txBody>
      </p:sp>
      <p:sp>
        <p:nvSpPr>
          <p:cNvPr id="10" name="Rectangle 9">
            <a:extLst>
              <a:ext uri="{FF2B5EF4-FFF2-40B4-BE49-F238E27FC236}">
                <a16:creationId xmlns:a16="http://schemas.microsoft.com/office/drawing/2014/main" id="{1C6839A3-1B65-4C64-9064-179E1371A446}"/>
              </a:ext>
            </a:extLst>
          </p:cNvPr>
          <p:cNvSpPr/>
          <p:nvPr/>
        </p:nvSpPr>
        <p:spPr>
          <a:xfrm>
            <a:off x="2279651" y="3009901"/>
            <a:ext cx="2874963" cy="3082925"/>
          </a:xfrm>
          <a:prstGeom prst="rect">
            <a:avLst/>
          </a:prstGeom>
          <a:solidFill>
            <a:srgbClr val="D0B6D9"/>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GB">
              <a:solidFill>
                <a:prstClr val="white"/>
              </a:solidFill>
              <a:latin typeface="Twinkl"/>
            </a:endParaRPr>
          </a:p>
        </p:txBody>
      </p:sp>
      <p:sp>
        <p:nvSpPr>
          <p:cNvPr id="14344" name="Rectangle 10">
            <a:extLst>
              <a:ext uri="{FF2B5EF4-FFF2-40B4-BE49-F238E27FC236}">
                <a16:creationId xmlns:a16="http://schemas.microsoft.com/office/drawing/2014/main" id="{F6997508-6E06-445F-B861-254E9E2CEE47}"/>
              </a:ext>
            </a:extLst>
          </p:cNvPr>
          <p:cNvSpPr>
            <a:spLocks noChangeArrowheads="1"/>
          </p:cNvSpPr>
          <p:nvPr/>
        </p:nvSpPr>
        <p:spPr bwMode="auto">
          <a:xfrm>
            <a:off x="2379663" y="3055938"/>
            <a:ext cx="2673350" cy="29908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nSpc>
                <a:spcPct val="90000"/>
              </a:lnSpc>
              <a:spcBef>
                <a:spcPts val="1000"/>
              </a:spcBef>
              <a:buFont typeface="Arial" panose="020B0604020202020204" pitchFamily="34" charset="0"/>
              <a:buChar char="•"/>
              <a:defRPr>
                <a:solidFill>
                  <a:srgbClr val="1C1C1C"/>
                </a:solidFill>
                <a:latin typeface="Twinkl" pitchFamily="2" charset="0"/>
                <a:ea typeface="Sassoon Infant Rg" pitchFamily="50" charset="0"/>
                <a:cs typeface="Sassoon Infant Rg" pitchFamily="50" charset="0"/>
              </a:defRPr>
            </a:lvl1pPr>
            <a:lvl2pPr marL="742950" indent="-285750">
              <a:lnSpc>
                <a:spcPct val="90000"/>
              </a:lnSpc>
              <a:spcBef>
                <a:spcPts val="500"/>
              </a:spcBef>
              <a:buFont typeface="Arial" panose="020B0604020202020204" pitchFamily="34" charset="0"/>
              <a:buChar char="•"/>
              <a:defRPr sz="1600">
                <a:solidFill>
                  <a:srgbClr val="1C1C1C"/>
                </a:solidFill>
                <a:latin typeface="Twinkl" pitchFamily="2" charset="0"/>
                <a:ea typeface="Sassoon Infant Rg" pitchFamily="50" charset="0"/>
                <a:cs typeface="Sassoon Infant Rg" pitchFamily="50" charset="0"/>
              </a:defRPr>
            </a:lvl2pPr>
            <a:lvl3pPr marL="11430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itchFamily="50" charset="0"/>
                <a:cs typeface="Sassoon Infant Rg" pitchFamily="50" charset="0"/>
              </a:defRPr>
            </a:lvl3pPr>
            <a:lvl4pPr marL="16002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itchFamily="50" charset="0"/>
                <a:cs typeface="Sassoon Infant Rg" pitchFamily="50" charset="0"/>
              </a:defRPr>
            </a:lvl4pPr>
            <a:lvl5pPr marL="20574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itchFamily="50" charset="0"/>
                <a:cs typeface="Sassoon Infant Rg" pitchFamily="50"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itchFamily="50" charset="0"/>
                <a:cs typeface="Sassoon Infant Rg" pitchFamily="50"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itchFamily="50" charset="0"/>
                <a:cs typeface="Sassoon Infant Rg" pitchFamily="50"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itchFamily="50" charset="0"/>
                <a:cs typeface="Sassoon Infant Rg" pitchFamily="50"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itchFamily="50" charset="0"/>
                <a:cs typeface="Sassoon Infant Rg" pitchFamily="50" charset="0"/>
              </a:defRPr>
            </a:lvl9pPr>
          </a:lstStyle>
          <a:p>
            <a:pPr algn="ctr" fontAlgn="base">
              <a:lnSpc>
                <a:spcPct val="100000"/>
              </a:lnSpc>
              <a:spcAft>
                <a:spcPct val="0"/>
              </a:spcAft>
              <a:buNone/>
            </a:pPr>
            <a:r>
              <a:rPr lang="en-GB" altLang="en-US"/>
              <a:t>Look at this map of the world.</a:t>
            </a:r>
          </a:p>
          <a:p>
            <a:pPr algn="ctr" fontAlgn="base">
              <a:lnSpc>
                <a:spcPct val="100000"/>
              </a:lnSpc>
              <a:spcAft>
                <a:spcPct val="0"/>
              </a:spcAft>
              <a:buNone/>
            </a:pPr>
            <a:r>
              <a:rPr lang="en-GB" altLang="en-US"/>
              <a:t>Do you or anyone in your family come from a different country? Do you know anyone who comes from a different country? Do you have any family who live in a different place?</a:t>
            </a:r>
          </a:p>
        </p:txBody>
      </p:sp>
    </p:spTree>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5362" name="Picture 8">
            <a:extLst>
              <a:ext uri="{FF2B5EF4-FFF2-40B4-BE49-F238E27FC236}">
                <a16:creationId xmlns:a16="http://schemas.microsoft.com/office/drawing/2014/main" id="{E577AF1C-9D40-41C7-9EC3-7EC4A44A5DFE}"/>
              </a:ext>
            </a:extLst>
          </p:cNvPr>
          <p:cNvPicPr>
            <a:picLocks noChangeAspect="1"/>
          </p:cNvPicPr>
          <p:nvPr/>
        </p:nvPicPr>
        <p:blipFill>
          <a:blip r:embed="rId2">
            <a:extLst>
              <a:ext uri="{28A0092B-C50C-407E-A947-70E740481C1C}">
                <a14:useLocalDpi xmlns:a14="http://schemas.microsoft.com/office/drawing/2010/main" val="0"/>
              </a:ext>
            </a:extLst>
          </a:blip>
          <a:srcRect/>
          <a:stretch>
            <a:fillRect/>
          </a:stretch>
        </p:blipFill>
        <p:spPr bwMode="auto">
          <a:xfrm>
            <a:off x="2301876" y="1989138"/>
            <a:ext cx="7610475" cy="43497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15363" name="Title 1">
            <a:extLst>
              <a:ext uri="{FF2B5EF4-FFF2-40B4-BE49-F238E27FC236}">
                <a16:creationId xmlns:a16="http://schemas.microsoft.com/office/drawing/2014/main" id="{84D445A8-5C15-4E07-80E3-982180FBB776}"/>
              </a:ext>
            </a:extLst>
          </p:cNvPr>
          <p:cNvSpPr>
            <a:spLocks noGrp="1"/>
          </p:cNvSpPr>
          <p:nvPr>
            <p:ph type="title"/>
          </p:nvPr>
        </p:nvSpPr>
        <p:spPr>
          <a:xfrm>
            <a:off x="1981201" y="479426"/>
            <a:ext cx="8220075" cy="993775"/>
          </a:xfrm>
        </p:spPr>
        <p:txBody>
          <a:bodyPr/>
          <a:lstStyle/>
          <a:p>
            <a:pPr eaLnBrk="1" hangingPunct="1"/>
            <a:r>
              <a:rPr lang="en-GB" altLang="en-US"/>
              <a:t>Respecting </a:t>
            </a:r>
            <a:r>
              <a:rPr lang="en-GB" altLang="en-US" b="0"/>
              <a:t>Differences</a:t>
            </a:r>
          </a:p>
        </p:txBody>
      </p:sp>
      <p:sp>
        <p:nvSpPr>
          <p:cNvPr id="15364" name="Rectangle 2">
            <a:extLst>
              <a:ext uri="{FF2B5EF4-FFF2-40B4-BE49-F238E27FC236}">
                <a16:creationId xmlns:a16="http://schemas.microsoft.com/office/drawing/2014/main" id="{A15E990D-F9A0-4871-8608-ADAB53C7EE65}"/>
              </a:ext>
            </a:extLst>
          </p:cNvPr>
          <p:cNvSpPr>
            <a:spLocks noChangeArrowheads="1"/>
          </p:cNvSpPr>
          <p:nvPr/>
        </p:nvSpPr>
        <p:spPr bwMode="auto">
          <a:xfrm>
            <a:off x="2279650" y="1343026"/>
            <a:ext cx="7632700" cy="64611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nSpc>
                <a:spcPct val="90000"/>
              </a:lnSpc>
              <a:spcBef>
                <a:spcPts val="1000"/>
              </a:spcBef>
              <a:buFont typeface="Arial" panose="020B0604020202020204" pitchFamily="34" charset="0"/>
              <a:buChar char="•"/>
              <a:defRPr>
                <a:solidFill>
                  <a:srgbClr val="1C1C1C"/>
                </a:solidFill>
                <a:latin typeface="Twinkl" pitchFamily="2" charset="0"/>
                <a:ea typeface="Sassoon Infant Rg" pitchFamily="50" charset="0"/>
                <a:cs typeface="Sassoon Infant Rg" pitchFamily="50" charset="0"/>
              </a:defRPr>
            </a:lvl1pPr>
            <a:lvl2pPr marL="742950" indent="-285750">
              <a:lnSpc>
                <a:spcPct val="90000"/>
              </a:lnSpc>
              <a:spcBef>
                <a:spcPts val="500"/>
              </a:spcBef>
              <a:buFont typeface="Arial" panose="020B0604020202020204" pitchFamily="34" charset="0"/>
              <a:buChar char="•"/>
              <a:defRPr sz="1600">
                <a:solidFill>
                  <a:srgbClr val="1C1C1C"/>
                </a:solidFill>
                <a:latin typeface="Twinkl" pitchFamily="2" charset="0"/>
                <a:ea typeface="Sassoon Infant Rg" pitchFamily="50" charset="0"/>
                <a:cs typeface="Sassoon Infant Rg" pitchFamily="50" charset="0"/>
              </a:defRPr>
            </a:lvl2pPr>
            <a:lvl3pPr marL="11430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itchFamily="50" charset="0"/>
                <a:cs typeface="Sassoon Infant Rg" pitchFamily="50" charset="0"/>
              </a:defRPr>
            </a:lvl3pPr>
            <a:lvl4pPr marL="16002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itchFamily="50" charset="0"/>
                <a:cs typeface="Sassoon Infant Rg" pitchFamily="50" charset="0"/>
              </a:defRPr>
            </a:lvl4pPr>
            <a:lvl5pPr marL="20574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itchFamily="50" charset="0"/>
                <a:cs typeface="Sassoon Infant Rg" pitchFamily="50"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itchFamily="50" charset="0"/>
                <a:cs typeface="Sassoon Infant Rg" pitchFamily="50"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itchFamily="50" charset="0"/>
                <a:cs typeface="Sassoon Infant Rg" pitchFamily="50"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itchFamily="50" charset="0"/>
                <a:cs typeface="Sassoon Infant Rg" pitchFamily="50"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itchFamily="50" charset="0"/>
                <a:cs typeface="Sassoon Infant Rg" pitchFamily="50" charset="0"/>
              </a:defRPr>
            </a:lvl9pPr>
          </a:lstStyle>
          <a:p>
            <a:pPr algn="ctr" eaLnBrk="1" hangingPunct="1">
              <a:lnSpc>
                <a:spcPct val="100000"/>
              </a:lnSpc>
              <a:spcBef>
                <a:spcPct val="0"/>
              </a:spcBef>
              <a:buFontTx/>
              <a:buNone/>
            </a:pPr>
            <a:r>
              <a:rPr lang="en-GB" altLang="en-US">
                <a:solidFill>
                  <a:schemeClr val="tx1"/>
                </a:solidFill>
              </a:rPr>
              <a:t>It is very important to respect people’s differences and not make fun of them. Being different is what makes us all special and interesting! </a:t>
            </a:r>
            <a:endParaRPr lang="en-US" altLang="en-US">
              <a:solidFill>
                <a:schemeClr val="tx1"/>
              </a:solidFill>
            </a:endParaRPr>
          </a:p>
        </p:txBody>
      </p:sp>
      <p:grpSp>
        <p:nvGrpSpPr>
          <p:cNvPr id="10" name="Group 9">
            <a:extLst>
              <a:ext uri="{FF2B5EF4-FFF2-40B4-BE49-F238E27FC236}">
                <a16:creationId xmlns:a16="http://schemas.microsoft.com/office/drawing/2014/main" id="{F5E47817-F5DD-40BE-978D-B25C0EEC8D0E}"/>
              </a:ext>
            </a:extLst>
          </p:cNvPr>
          <p:cNvGrpSpPr>
            <a:grpSpLocks/>
          </p:cNvGrpSpPr>
          <p:nvPr/>
        </p:nvGrpSpPr>
        <p:grpSpPr bwMode="auto">
          <a:xfrm>
            <a:off x="1960563" y="5292726"/>
            <a:ext cx="8259762" cy="720725"/>
            <a:chOff x="435769" y="5292436"/>
            <a:chExt cx="8260557" cy="720438"/>
          </a:xfrm>
        </p:grpSpPr>
        <p:sp>
          <p:nvSpPr>
            <p:cNvPr id="6" name="Rectangle 5">
              <a:extLst>
                <a:ext uri="{FF2B5EF4-FFF2-40B4-BE49-F238E27FC236}">
                  <a16:creationId xmlns:a16="http://schemas.microsoft.com/office/drawing/2014/main" id="{BF1595B8-2655-444B-811C-39B96B093DAF}"/>
                </a:ext>
              </a:extLst>
            </p:cNvPr>
            <p:cNvSpPr/>
            <p:nvPr/>
          </p:nvSpPr>
          <p:spPr>
            <a:xfrm>
              <a:off x="435769" y="5292436"/>
              <a:ext cx="8260557" cy="720438"/>
            </a:xfrm>
            <a:prstGeom prst="rect">
              <a:avLst/>
            </a:prstGeom>
            <a:solidFill>
              <a:srgbClr val="A973AF"/>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GB"/>
            </a:p>
          </p:txBody>
        </p:sp>
        <p:sp>
          <p:nvSpPr>
            <p:cNvPr id="15367" name="Rectangle 3">
              <a:extLst>
                <a:ext uri="{FF2B5EF4-FFF2-40B4-BE49-F238E27FC236}">
                  <a16:creationId xmlns:a16="http://schemas.microsoft.com/office/drawing/2014/main" id="{1B647F29-A834-400F-925C-66DB37363517}"/>
                </a:ext>
              </a:extLst>
            </p:cNvPr>
            <p:cNvSpPr>
              <a:spLocks noChangeArrowheads="1"/>
            </p:cNvSpPr>
            <p:nvPr/>
          </p:nvSpPr>
          <p:spPr bwMode="auto">
            <a:xfrm>
              <a:off x="749697" y="5347742"/>
              <a:ext cx="7632699" cy="59093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nSpc>
                  <a:spcPct val="90000"/>
                </a:lnSpc>
                <a:spcBef>
                  <a:spcPts val="1000"/>
                </a:spcBef>
                <a:buFont typeface="Arial" panose="020B0604020202020204" pitchFamily="34" charset="0"/>
                <a:buChar char="•"/>
                <a:defRPr>
                  <a:solidFill>
                    <a:srgbClr val="1C1C1C"/>
                  </a:solidFill>
                  <a:latin typeface="Twinkl" pitchFamily="2" charset="0"/>
                  <a:ea typeface="Sassoon Infant Rg" pitchFamily="50" charset="0"/>
                  <a:cs typeface="Sassoon Infant Rg" pitchFamily="50" charset="0"/>
                </a:defRPr>
              </a:lvl1pPr>
              <a:lvl2pPr marL="742950" indent="-285750">
                <a:lnSpc>
                  <a:spcPct val="90000"/>
                </a:lnSpc>
                <a:spcBef>
                  <a:spcPts val="500"/>
                </a:spcBef>
                <a:buFont typeface="Arial" panose="020B0604020202020204" pitchFamily="34" charset="0"/>
                <a:buChar char="•"/>
                <a:defRPr sz="1600">
                  <a:solidFill>
                    <a:srgbClr val="1C1C1C"/>
                  </a:solidFill>
                  <a:latin typeface="Twinkl" pitchFamily="2" charset="0"/>
                  <a:ea typeface="Sassoon Infant Rg" pitchFamily="50" charset="0"/>
                  <a:cs typeface="Sassoon Infant Rg" pitchFamily="50" charset="0"/>
                </a:defRPr>
              </a:lvl2pPr>
              <a:lvl3pPr marL="11430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itchFamily="50" charset="0"/>
                  <a:cs typeface="Sassoon Infant Rg" pitchFamily="50" charset="0"/>
                </a:defRPr>
              </a:lvl3pPr>
              <a:lvl4pPr marL="16002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itchFamily="50" charset="0"/>
                  <a:cs typeface="Sassoon Infant Rg" pitchFamily="50" charset="0"/>
                </a:defRPr>
              </a:lvl4pPr>
              <a:lvl5pPr marL="20574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itchFamily="50" charset="0"/>
                  <a:cs typeface="Sassoon Infant Rg" pitchFamily="50"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itchFamily="50" charset="0"/>
                  <a:cs typeface="Sassoon Infant Rg" pitchFamily="50"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itchFamily="50" charset="0"/>
                  <a:cs typeface="Sassoon Infant Rg" pitchFamily="50"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itchFamily="50" charset="0"/>
                  <a:cs typeface="Sassoon Infant Rg" pitchFamily="50"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itchFamily="50" charset="0"/>
                  <a:cs typeface="Sassoon Infant Rg" pitchFamily="50" charset="0"/>
                </a:defRPr>
              </a:lvl9pPr>
            </a:lstStyle>
            <a:p>
              <a:pPr algn="ctr" eaLnBrk="1" hangingPunct="1">
                <a:buFontTx/>
                <a:buNone/>
              </a:pPr>
              <a:r>
                <a:rPr lang="en-GB" altLang="en-US">
                  <a:solidFill>
                    <a:schemeClr val="bg1"/>
                  </a:solidFill>
                  <a:ea typeface="MS PGothic" panose="020B0600070205080204" pitchFamily="34" charset="-128"/>
                </a:rPr>
                <a:t>If you are unkind about the ways someone is different, this is called </a:t>
              </a:r>
              <a:r>
                <a:rPr lang="en-GB" altLang="en-US" b="1">
                  <a:solidFill>
                    <a:schemeClr val="bg1"/>
                  </a:solidFill>
                  <a:ea typeface="MS PGothic" panose="020B0600070205080204" pitchFamily="34" charset="-128"/>
                </a:rPr>
                <a:t>discrimination</a:t>
              </a:r>
              <a:r>
                <a:rPr lang="en-GB" altLang="en-US">
                  <a:solidFill>
                    <a:schemeClr val="bg1"/>
                  </a:solidFill>
                  <a:ea typeface="MS PGothic" panose="020B0600070205080204" pitchFamily="34" charset="-128"/>
                </a:rPr>
                <a:t>.</a:t>
              </a:r>
            </a:p>
          </p:txBody>
        </p:sp>
      </p:grpSp>
    </p:spTree>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1" presetClass="entr" presetSubtype="0" fill="hold" nodeType="clickEffect">
                                  <p:stCondLst>
                                    <p:cond delay="0"/>
                                  </p:stCondLst>
                                  <p:childTnLst>
                                    <p:set>
                                      <p:cBhvr>
                                        <p:cTn id="6" dur="1" fill="hold">
                                          <p:stCondLst>
                                            <p:cond delay="0"/>
                                          </p:stCondLst>
                                        </p:cTn>
                                        <p:tgtEl>
                                          <p:spTgt spid="10"/>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a:extLst>
              <a:ext uri="{FF2B5EF4-FFF2-40B4-BE49-F238E27FC236}">
                <a16:creationId xmlns:a16="http://schemas.microsoft.com/office/drawing/2014/main" id="{19C04849-86ED-47F9-8846-242E16AE860A}"/>
              </a:ext>
            </a:extLst>
          </p:cNvPr>
          <p:cNvPicPr>
            <a:picLocks noChangeAspect="1"/>
          </p:cNvPicPr>
          <p:nvPr/>
        </p:nvPicPr>
        <p:blipFill>
          <a:blip r:embed="rId3"/>
          <a:stretch>
            <a:fillRect/>
          </a:stretch>
        </p:blipFill>
        <p:spPr>
          <a:xfrm>
            <a:off x="0" y="1"/>
            <a:ext cx="5103628" cy="6858000"/>
          </a:xfrm>
          <a:prstGeom prst="rect">
            <a:avLst/>
          </a:prstGeom>
        </p:spPr>
      </p:pic>
      <p:pic>
        <p:nvPicPr>
          <p:cNvPr id="4" name="Picture 3">
            <a:extLst>
              <a:ext uri="{FF2B5EF4-FFF2-40B4-BE49-F238E27FC236}">
                <a16:creationId xmlns:a16="http://schemas.microsoft.com/office/drawing/2014/main" id="{AE07D08A-BAD2-436C-9B21-7913CE42C341}"/>
              </a:ext>
            </a:extLst>
          </p:cNvPr>
          <p:cNvPicPr>
            <a:picLocks noChangeAspect="1"/>
          </p:cNvPicPr>
          <p:nvPr/>
        </p:nvPicPr>
        <p:blipFill>
          <a:blip r:embed="rId4"/>
          <a:stretch>
            <a:fillRect/>
          </a:stretch>
        </p:blipFill>
        <p:spPr>
          <a:xfrm>
            <a:off x="6879909" y="-1"/>
            <a:ext cx="5212079" cy="6857999"/>
          </a:xfrm>
          <a:prstGeom prst="rect">
            <a:avLst/>
          </a:prstGeom>
        </p:spPr>
      </p:pic>
    </p:spTree>
    <p:extLst>
      <p:ext uri="{BB962C8B-B14F-4D97-AF65-F5344CB8AC3E}">
        <p14:creationId xmlns:p14="http://schemas.microsoft.com/office/powerpoint/2010/main" val="3798335044"/>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5362" name="Title 20">
            <a:extLst>
              <a:ext uri="{FF2B5EF4-FFF2-40B4-BE49-F238E27FC236}">
                <a16:creationId xmlns:a16="http://schemas.microsoft.com/office/drawing/2014/main" id="{B0643713-B33C-4639-8711-3931D6BA439C}"/>
              </a:ext>
            </a:extLst>
          </p:cNvPr>
          <p:cNvSpPr>
            <a:spLocks noGrp="1"/>
          </p:cNvSpPr>
          <p:nvPr>
            <p:ph type="title"/>
          </p:nvPr>
        </p:nvSpPr>
        <p:spPr>
          <a:xfrm>
            <a:off x="1981201" y="484189"/>
            <a:ext cx="8220075" cy="993775"/>
          </a:xfrm>
        </p:spPr>
        <p:txBody>
          <a:bodyPr/>
          <a:lstStyle/>
          <a:p>
            <a:pPr algn="ctr" eaLnBrk="1" hangingPunct="1"/>
            <a:r>
              <a:rPr lang="en-US" altLang="en-US" sz="2800">
                <a:latin typeface="Twinkl" panose="020B0604020202020204" pitchFamily="2" charset="0"/>
                <a:cs typeface="Twinkl" panose="020B0604020202020204" pitchFamily="2" charset="0"/>
              </a:rPr>
              <a:t>What If…?</a:t>
            </a:r>
            <a:endParaRPr lang="en-GB" altLang="en-US" sz="2800"/>
          </a:p>
        </p:txBody>
      </p:sp>
      <p:sp>
        <p:nvSpPr>
          <p:cNvPr id="15363" name="Rectangle 13">
            <a:extLst>
              <a:ext uri="{FF2B5EF4-FFF2-40B4-BE49-F238E27FC236}">
                <a16:creationId xmlns:a16="http://schemas.microsoft.com/office/drawing/2014/main" id="{58099D88-12A6-4624-A9B8-F531AC9F6AC5}"/>
              </a:ext>
            </a:extLst>
          </p:cNvPr>
          <p:cNvSpPr>
            <a:spLocks noChangeArrowheads="1"/>
          </p:cNvSpPr>
          <p:nvPr/>
        </p:nvSpPr>
        <p:spPr bwMode="auto">
          <a:xfrm>
            <a:off x="2235201" y="1331914"/>
            <a:ext cx="7877175" cy="70008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72000" rIns="0" bIns="72000">
            <a:spAutoFit/>
          </a:bodyPr>
          <a:lstStyle>
            <a:lvl1pPr>
              <a:lnSpc>
                <a:spcPct val="90000"/>
              </a:lnSpc>
              <a:spcBef>
                <a:spcPts val="1000"/>
              </a:spcBef>
              <a:buFont typeface="Arial" panose="020B0604020202020204" pitchFamily="34" charset="0"/>
              <a:buChar char="•"/>
              <a:defRPr>
                <a:solidFill>
                  <a:srgbClr val="1C1C1C"/>
                </a:solidFill>
                <a:latin typeface="Twinkl" panose="020B0604020202020204" pitchFamily="2" charset="0"/>
                <a:ea typeface="Sassoon Infant Rg" panose="02000503030000020003" pitchFamily="50" charset="0"/>
                <a:cs typeface="Sassoon Infant Rg" panose="02000503030000020003" pitchFamily="50" charset="0"/>
              </a:defRPr>
            </a:lvl1pPr>
            <a:lvl2pPr marL="742950" indent="-285750">
              <a:lnSpc>
                <a:spcPct val="90000"/>
              </a:lnSpc>
              <a:spcBef>
                <a:spcPts val="500"/>
              </a:spcBef>
              <a:buFont typeface="Arial" panose="020B0604020202020204" pitchFamily="34" charset="0"/>
              <a:buChar char="•"/>
              <a:defRPr sz="1600">
                <a:solidFill>
                  <a:srgbClr val="1C1C1C"/>
                </a:solidFill>
                <a:latin typeface="Twinkl" panose="020B0604020202020204" pitchFamily="2" charset="0"/>
                <a:ea typeface="Sassoon Infant Rg" panose="02000503030000020003" pitchFamily="50" charset="0"/>
                <a:cs typeface="Sassoon Infant Rg" panose="02000503030000020003" pitchFamily="50" charset="0"/>
              </a:defRPr>
            </a:lvl2pPr>
            <a:lvl3pPr marL="1143000" indent="-228600">
              <a:lnSpc>
                <a:spcPct val="90000"/>
              </a:lnSpc>
              <a:spcBef>
                <a:spcPts val="500"/>
              </a:spcBef>
              <a:buFont typeface="Arial" panose="020B0604020202020204" pitchFamily="34" charset="0"/>
              <a:buChar char="•"/>
              <a:defRPr sz="1400">
                <a:solidFill>
                  <a:srgbClr val="1C1C1C"/>
                </a:solidFill>
                <a:latin typeface="Twinkl" panose="020B0604020202020204" pitchFamily="2" charset="0"/>
                <a:ea typeface="Sassoon Infant Rg" panose="02000503030000020003" pitchFamily="50" charset="0"/>
                <a:cs typeface="Sassoon Infant Rg" panose="02000503030000020003" pitchFamily="50" charset="0"/>
              </a:defRPr>
            </a:lvl3pPr>
            <a:lvl4pPr marL="1600200" indent="-228600">
              <a:lnSpc>
                <a:spcPct val="90000"/>
              </a:lnSpc>
              <a:spcBef>
                <a:spcPts val="500"/>
              </a:spcBef>
              <a:buFont typeface="Arial" panose="020B0604020202020204" pitchFamily="34" charset="0"/>
              <a:buChar char="•"/>
              <a:defRPr sz="1400">
                <a:solidFill>
                  <a:srgbClr val="1C1C1C"/>
                </a:solidFill>
                <a:latin typeface="Twinkl" panose="020B0604020202020204" pitchFamily="2" charset="0"/>
                <a:ea typeface="Sassoon Infant Rg" panose="02000503030000020003" pitchFamily="50" charset="0"/>
                <a:cs typeface="Sassoon Infant Rg" panose="02000503030000020003" pitchFamily="50" charset="0"/>
              </a:defRPr>
            </a:lvl4pPr>
            <a:lvl5pPr marL="2057400" indent="-228600">
              <a:lnSpc>
                <a:spcPct val="90000"/>
              </a:lnSpc>
              <a:spcBef>
                <a:spcPts val="500"/>
              </a:spcBef>
              <a:buFont typeface="Arial" panose="020B0604020202020204" pitchFamily="34" charset="0"/>
              <a:buChar char="•"/>
              <a:defRPr sz="1400">
                <a:solidFill>
                  <a:srgbClr val="1C1C1C"/>
                </a:solidFill>
                <a:latin typeface="Twinkl" panose="020B0604020202020204" pitchFamily="2" charset="0"/>
                <a:ea typeface="Sassoon Infant Rg" panose="02000503030000020003" pitchFamily="50" charset="0"/>
                <a:cs typeface="Sassoon Infant Rg" panose="02000503030000020003" pitchFamily="50"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anose="020B0604020202020204" pitchFamily="2" charset="0"/>
                <a:ea typeface="Sassoon Infant Rg" panose="02000503030000020003" pitchFamily="50" charset="0"/>
                <a:cs typeface="Sassoon Infant Rg" panose="02000503030000020003" pitchFamily="50"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anose="020B0604020202020204" pitchFamily="2" charset="0"/>
                <a:ea typeface="Sassoon Infant Rg" panose="02000503030000020003" pitchFamily="50" charset="0"/>
                <a:cs typeface="Sassoon Infant Rg" panose="02000503030000020003" pitchFamily="50"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anose="020B0604020202020204" pitchFamily="2" charset="0"/>
                <a:ea typeface="Sassoon Infant Rg" panose="02000503030000020003" pitchFamily="50" charset="0"/>
                <a:cs typeface="Sassoon Infant Rg" panose="02000503030000020003" pitchFamily="50"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anose="020B0604020202020204" pitchFamily="2" charset="0"/>
                <a:ea typeface="Sassoon Infant Rg" panose="02000503030000020003" pitchFamily="50" charset="0"/>
                <a:cs typeface="Sassoon Infant Rg" panose="02000503030000020003" pitchFamily="50" charset="0"/>
              </a:defRPr>
            </a:lvl9pPr>
          </a:lstStyle>
          <a:p>
            <a:pPr algn="ctr" fontAlgn="base">
              <a:lnSpc>
                <a:spcPct val="100000"/>
              </a:lnSpc>
              <a:spcBef>
                <a:spcPct val="0"/>
              </a:spcBef>
              <a:spcAft>
                <a:spcPct val="0"/>
              </a:spcAft>
              <a:buNone/>
            </a:pPr>
            <a:r>
              <a:rPr lang="en-US" altLang="en-US"/>
              <a:t>What if your teacher shared some sweets with the class and gave </a:t>
            </a:r>
            <a:br>
              <a:rPr lang="en-US" altLang="en-US"/>
            </a:br>
            <a:r>
              <a:rPr lang="en-US" altLang="en-US"/>
              <a:t>two to each boy but said that the girls could only have one?</a:t>
            </a:r>
          </a:p>
        </p:txBody>
      </p:sp>
      <p:sp>
        <p:nvSpPr>
          <p:cNvPr id="15364" name="Rectangle 9">
            <a:extLst>
              <a:ext uri="{FF2B5EF4-FFF2-40B4-BE49-F238E27FC236}">
                <a16:creationId xmlns:a16="http://schemas.microsoft.com/office/drawing/2014/main" id="{B993E8DA-D14E-43E7-82A1-293D7C2CC12A}"/>
              </a:ext>
            </a:extLst>
          </p:cNvPr>
          <p:cNvSpPr>
            <a:spLocks noChangeArrowheads="1"/>
          </p:cNvSpPr>
          <p:nvPr/>
        </p:nvSpPr>
        <p:spPr bwMode="auto">
          <a:xfrm>
            <a:off x="2235201" y="2235201"/>
            <a:ext cx="3871913" cy="18065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72000" rIns="0" bIns="72000">
            <a:spAutoFit/>
          </a:bodyPr>
          <a:lstStyle>
            <a:lvl1pPr>
              <a:lnSpc>
                <a:spcPct val="90000"/>
              </a:lnSpc>
              <a:spcBef>
                <a:spcPts val="1000"/>
              </a:spcBef>
              <a:buFont typeface="Arial" panose="020B0604020202020204" pitchFamily="34" charset="0"/>
              <a:buChar char="•"/>
              <a:defRPr>
                <a:solidFill>
                  <a:srgbClr val="1C1C1C"/>
                </a:solidFill>
                <a:latin typeface="Twinkl" panose="020B0604020202020204" pitchFamily="2" charset="0"/>
                <a:ea typeface="Sassoon Infant Rg" panose="02000503030000020003" pitchFamily="50" charset="0"/>
                <a:cs typeface="Sassoon Infant Rg" panose="02000503030000020003" pitchFamily="50" charset="0"/>
              </a:defRPr>
            </a:lvl1pPr>
            <a:lvl2pPr marL="742950" indent="-285750">
              <a:lnSpc>
                <a:spcPct val="90000"/>
              </a:lnSpc>
              <a:spcBef>
                <a:spcPts val="500"/>
              </a:spcBef>
              <a:buFont typeface="Arial" panose="020B0604020202020204" pitchFamily="34" charset="0"/>
              <a:buChar char="•"/>
              <a:defRPr sz="1600">
                <a:solidFill>
                  <a:srgbClr val="1C1C1C"/>
                </a:solidFill>
                <a:latin typeface="Twinkl" panose="020B0604020202020204" pitchFamily="2" charset="0"/>
                <a:ea typeface="Sassoon Infant Rg" panose="02000503030000020003" pitchFamily="50" charset="0"/>
                <a:cs typeface="Sassoon Infant Rg" panose="02000503030000020003" pitchFamily="50" charset="0"/>
              </a:defRPr>
            </a:lvl2pPr>
            <a:lvl3pPr marL="1143000" indent="-228600">
              <a:lnSpc>
                <a:spcPct val="90000"/>
              </a:lnSpc>
              <a:spcBef>
                <a:spcPts val="500"/>
              </a:spcBef>
              <a:buFont typeface="Arial" panose="020B0604020202020204" pitchFamily="34" charset="0"/>
              <a:buChar char="•"/>
              <a:defRPr sz="1400">
                <a:solidFill>
                  <a:srgbClr val="1C1C1C"/>
                </a:solidFill>
                <a:latin typeface="Twinkl" panose="020B0604020202020204" pitchFamily="2" charset="0"/>
                <a:ea typeface="Sassoon Infant Rg" panose="02000503030000020003" pitchFamily="50" charset="0"/>
                <a:cs typeface="Sassoon Infant Rg" panose="02000503030000020003" pitchFamily="50" charset="0"/>
              </a:defRPr>
            </a:lvl3pPr>
            <a:lvl4pPr marL="1600200" indent="-228600">
              <a:lnSpc>
                <a:spcPct val="90000"/>
              </a:lnSpc>
              <a:spcBef>
                <a:spcPts val="500"/>
              </a:spcBef>
              <a:buFont typeface="Arial" panose="020B0604020202020204" pitchFamily="34" charset="0"/>
              <a:buChar char="•"/>
              <a:defRPr sz="1400">
                <a:solidFill>
                  <a:srgbClr val="1C1C1C"/>
                </a:solidFill>
                <a:latin typeface="Twinkl" panose="020B0604020202020204" pitchFamily="2" charset="0"/>
                <a:ea typeface="Sassoon Infant Rg" panose="02000503030000020003" pitchFamily="50" charset="0"/>
                <a:cs typeface="Sassoon Infant Rg" panose="02000503030000020003" pitchFamily="50" charset="0"/>
              </a:defRPr>
            </a:lvl4pPr>
            <a:lvl5pPr marL="2057400" indent="-228600">
              <a:lnSpc>
                <a:spcPct val="90000"/>
              </a:lnSpc>
              <a:spcBef>
                <a:spcPts val="500"/>
              </a:spcBef>
              <a:buFont typeface="Arial" panose="020B0604020202020204" pitchFamily="34" charset="0"/>
              <a:buChar char="•"/>
              <a:defRPr sz="1400">
                <a:solidFill>
                  <a:srgbClr val="1C1C1C"/>
                </a:solidFill>
                <a:latin typeface="Twinkl" panose="020B0604020202020204" pitchFamily="2" charset="0"/>
                <a:ea typeface="Sassoon Infant Rg" panose="02000503030000020003" pitchFamily="50" charset="0"/>
                <a:cs typeface="Sassoon Infant Rg" panose="02000503030000020003" pitchFamily="50"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anose="020B0604020202020204" pitchFamily="2" charset="0"/>
                <a:ea typeface="Sassoon Infant Rg" panose="02000503030000020003" pitchFamily="50" charset="0"/>
                <a:cs typeface="Sassoon Infant Rg" panose="02000503030000020003" pitchFamily="50"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anose="020B0604020202020204" pitchFamily="2" charset="0"/>
                <a:ea typeface="Sassoon Infant Rg" panose="02000503030000020003" pitchFamily="50" charset="0"/>
                <a:cs typeface="Sassoon Infant Rg" panose="02000503030000020003" pitchFamily="50"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anose="020B0604020202020204" pitchFamily="2" charset="0"/>
                <a:ea typeface="Sassoon Infant Rg" panose="02000503030000020003" pitchFamily="50" charset="0"/>
                <a:cs typeface="Sassoon Infant Rg" panose="02000503030000020003" pitchFamily="50"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anose="020B0604020202020204" pitchFamily="2" charset="0"/>
                <a:ea typeface="Sassoon Infant Rg" panose="02000503030000020003" pitchFamily="50" charset="0"/>
                <a:cs typeface="Sassoon Infant Rg" panose="02000503030000020003" pitchFamily="50" charset="0"/>
              </a:defRPr>
            </a:lvl9pPr>
          </a:lstStyle>
          <a:p>
            <a:pPr fontAlgn="base">
              <a:lnSpc>
                <a:spcPct val="100000"/>
              </a:lnSpc>
              <a:spcBef>
                <a:spcPct val="0"/>
              </a:spcBef>
              <a:spcAft>
                <a:spcPct val="0"/>
              </a:spcAft>
              <a:buNone/>
            </a:pPr>
            <a:r>
              <a:rPr lang="en-US" altLang="en-US"/>
              <a:t>Is this right? </a:t>
            </a:r>
          </a:p>
          <a:p>
            <a:pPr fontAlgn="base">
              <a:lnSpc>
                <a:spcPct val="100000"/>
              </a:lnSpc>
              <a:spcBef>
                <a:spcPct val="0"/>
              </a:spcBef>
              <a:spcAft>
                <a:spcPct val="0"/>
              </a:spcAft>
              <a:buNone/>
            </a:pPr>
            <a:endParaRPr lang="en-US" altLang="en-US"/>
          </a:p>
          <a:p>
            <a:pPr fontAlgn="base">
              <a:lnSpc>
                <a:spcPct val="100000"/>
              </a:lnSpc>
              <a:spcBef>
                <a:spcPct val="0"/>
              </a:spcBef>
              <a:spcAft>
                <a:spcPct val="0"/>
              </a:spcAft>
              <a:buNone/>
            </a:pPr>
            <a:r>
              <a:rPr lang="en-US" altLang="en-US"/>
              <a:t>Is this fair? </a:t>
            </a:r>
          </a:p>
          <a:p>
            <a:pPr fontAlgn="base">
              <a:lnSpc>
                <a:spcPct val="100000"/>
              </a:lnSpc>
              <a:spcBef>
                <a:spcPct val="0"/>
              </a:spcBef>
              <a:spcAft>
                <a:spcPct val="0"/>
              </a:spcAft>
              <a:buNone/>
            </a:pPr>
            <a:endParaRPr lang="en-US" altLang="en-US"/>
          </a:p>
          <a:p>
            <a:pPr fontAlgn="base">
              <a:lnSpc>
                <a:spcPct val="100000"/>
              </a:lnSpc>
              <a:spcBef>
                <a:spcPct val="0"/>
              </a:spcBef>
              <a:spcAft>
                <a:spcPct val="0"/>
              </a:spcAft>
              <a:buNone/>
            </a:pPr>
            <a:r>
              <a:rPr lang="en-US" altLang="en-US"/>
              <a:t>What could the teacher do </a:t>
            </a:r>
            <a:br>
              <a:rPr lang="en-US" altLang="en-US"/>
            </a:br>
            <a:r>
              <a:rPr lang="en-US" altLang="en-US"/>
              <a:t>to treat the children more fairly?</a:t>
            </a:r>
          </a:p>
        </p:txBody>
      </p:sp>
      <p:pic>
        <p:nvPicPr>
          <p:cNvPr id="15365" name="Picture 1">
            <a:extLst>
              <a:ext uri="{FF2B5EF4-FFF2-40B4-BE49-F238E27FC236}">
                <a16:creationId xmlns:a16="http://schemas.microsoft.com/office/drawing/2014/main" id="{20B40735-64A3-41AA-B35A-928DB54D5A9A}"/>
              </a:ext>
            </a:extLst>
          </p:cNvPr>
          <p:cNvPicPr>
            <a:picLocks noChangeAspect="1"/>
          </p:cNvPicPr>
          <p:nvPr/>
        </p:nvPicPr>
        <p:blipFill>
          <a:blip r:embed="rId2">
            <a:extLst>
              <a:ext uri="{28A0092B-C50C-407E-A947-70E740481C1C}">
                <a14:useLocalDpi xmlns:a14="http://schemas.microsoft.com/office/drawing/2010/main" val="0"/>
              </a:ext>
            </a:extLst>
          </a:blip>
          <a:srcRect/>
          <a:stretch>
            <a:fillRect/>
          </a:stretch>
        </p:blipFill>
        <p:spPr bwMode="auto">
          <a:xfrm>
            <a:off x="5302251" y="2911476"/>
            <a:ext cx="4638675" cy="30781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13" name="Rounded Rectangle 12">
            <a:extLst>
              <a:ext uri="{FF2B5EF4-FFF2-40B4-BE49-F238E27FC236}">
                <a16:creationId xmlns:a16="http://schemas.microsoft.com/office/drawing/2014/main" id="{3ADDE186-B9C0-462A-8582-C34A5C75C161}"/>
              </a:ext>
            </a:extLst>
          </p:cNvPr>
          <p:cNvSpPr/>
          <p:nvPr/>
        </p:nvSpPr>
        <p:spPr>
          <a:xfrm>
            <a:off x="7958139" y="5695951"/>
            <a:ext cx="2143125" cy="588963"/>
          </a:xfrm>
          <a:prstGeom prst="roundRect">
            <a:avLst/>
          </a:prstGeom>
          <a:solidFill>
            <a:srgbClr val="99CC67"/>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GB" sz="1400">
              <a:solidFill>
                <a:prstClr val="white"/>
              </a:solidFill>
              <a:latin typeface="Twinkl"/>
            </a:endParaRPr>
          </a:p>
        </p:txBody>
      </p:sp>
      <p:sp>
        <p:nvSpPr>
          <p:cNvPr id="15367" name="Rectangle 15">
            <a:extLst>
              <a:ext uri="{FF2B5EF4-FFF2-40B4-BE49-F238E27FC236}">
                <a16:creationId xmlns:a16="http://schemas.microsoft.com/office/drawing/2014/main" id="{846A14F3-7B66-4E6D-98AD-602D11252AC2}"/>
              </a:ext>
            </a:extLst>
          </p:cNvPr>
          <p:cNvSpPr>
            <a:spLocks noChangeArrowheads="1"/>
          </p:cNvSpPr>
          <p:nvPr/>
        </p:nvSpPr>
        <p:spPr bwMode="auto">
          <a:xfrm>
            <a:off x="8326438" y="5691188"/>
            <a:ext cx="1422400" cy="57626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72000" rIns="0" bIns="72000">
            <a:spAutoFit/>
          </a:bodyPr>
          <a:lstStyle>
            <a:lvl1pPr>
              <a:lnSpc>
                <a:spcPct val="90000"/>
              </a:lnSpc>
              <a:spcBef>
                <a:spcPts val="1000"/>
              </a:spcBef>
              <a:buFont typeface="Arial" panose="020B0604020202020204" pitchFamily="34" charset="0"/>
              <a:buChar char="•"/>
              <a:defRPr>
                <a:solidFill>
                  <a:srgbClr val="1C1C1C"/>
                </a:solidFill>
                <a:latin typeface="Twinkl" panose="020B0604020202020204" pitchFamily="2" charset="0"/>
                <a:ea typeface="Sassoon Infant Rg" panose="02000503030000020003" pitchFamily="50" charset="0"/>
                <a:cs typeface="Sassoon Infant Rg" panose="02000503030000020003" pitchFamily="50" charset="0"/>
              </a:defRPr>
            </a:lvl1pPr>
            <a:lvl2pPr marL="742950" indent="-285750">
              <a:lnSpc>
                <a:spcPct val="90000"/>
              </a:lnSpc>
              <a:spcBef>
                <a:spcPts val="500"/>
              </a:spcBef>
              <a:buFont typeface="Arial" panose="020B0604020202020204" pitchFamily="34" charset="0"/>
              <a:buChar char="•"/>
              <a:defRPr sz="1600">
                <a:solidFill>
                  <a:srgbClr val="1C1C1C"/>
                </a:solidFill>
                <a:latin typeface="Twinkl" panose="020B0604020202020204" pitchFamily="2" charset="0"/>
                <a:ea typeface="Sassoon Infant Rg" panose="02000503030000020003" pitchFamily="50" charset="0"/>
                <a:cs typeface="Sassoon Infant Rg" panose="02000503030000020003" pitchFamily="50" charset="0"/>
              </a:defRPr>
            </a:lvl2pPr>
            <a:lvl3pPr marL="1143000" indent="-228600">
              <a:lnSpc>
                <a:spcPct val="90000"/>
              </a:lnSpc>
              <a:spcBef>
                <a:spcPts val="500"/>
              </a:spcBef>
              <a:buFont typeface="Arial" panose="020B0604020202020204" pitchFamily="34" charset="0"/>
              <a:buChar char="•"/>
              <a:defRPr sz="1400">
                <a:solidFill>
                  <a:srgbClr val="1C1C1C"/>
                </a:solidFill>
                <a:latin typeface="Twinkl" panose="020B0604020202020204" pitchFamily="2" charset="0"/>
                <a:ea typeface="Sassoon Infant Rg" panose="02000503030000020003" pitchFamily="50" charset="0"/>
                <a:cs typeface="Sassoon Infant Rg" panose="02000503030000020003" pitchFamily="50" charset="0"/>
              </a:defRPr>
            </a:lvl3pPr>
            <a:lvl4pPr marL="1600200" indent="-228600">
              <a:lnSpc>
                <a:spcPct val="90000"/>
              </a:lnSpc>
              <a:spcBef>
                <a:spcPts val="500"/>
              </a:spcBef>
              <a:buFont typeface="Arial" panose="020B0604020202020204" pitchFamily="34" charset="0"/>
              <a:buChar char="•"/>
              <a:defRPr sz="1400">
                <a:solidFill>
                  <a:srgbClr val="1C1C1C"/>
                </a:solidFill>
                <a:latin typeface="Twinkl" panose="020B0604020202020204" pitchFamily="2" charset="0"/>
                <a:ea typeface="Sassoon Infant Rg" panose="02000503030000020003" pitchFamily="50" charset="0"/>
                <a:cs typeface="Sassoon Infant Rg" panose="02000503030000020003" pitchFamily="50" charset="0"/>
              </a:defRPr>
            </a:lvl4pPr>
            <a:lvl5pPr marL="2057400" indent="-228600">
              <a:lnSpc>
                <a:spcPct val="90000"/>
              </a:lnSpc>
              <a:spcBef>
                <a:spcPts val="500"/>
              </a:spcBef>
              <a:buFont typeface="Arial" panose="020B0604020202020204" pitchFamily="34" charset="0"/>
              <a:buChar char="•"/>
              <a:defRPr sz="1400">
                <a:solidFill>
                  <a:srgbClr val="1C1C1C"/>
                </a:solidFill>
                <a:latin typeface="Twinkl" panose="020B0604020202020204" pitchFamily="2" charset="0"/>
                <a:ea typeface="Sassoon Infant Rg" panose="02000503030000020003" pitchFamily="50" charset="0"/>
                <a:cs typeface="Sassoon Infant Rg" panose="02000503030000020003" pitchFamily="50"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anose="020B0604020202020204" pitchFamily="2" charset="0"/>
                <a:ea typeface="Sassoon Infant Rg" panose="02000503030000020003" pitchFamily="50" charset="0"/>
                <a:cs typeface="Sassoon Infant Rg" panose="02000503030000020003" pitchFamily="50"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anose="020B0604020202020204" pitchFamily="2" charset="0"/>
                <a:ea typeface="Sassoon Infant Rg" panose="02000503030000020003" pitchFamily="50" charset="0"/>
                <a:cs typeface="Sassoon Infant Rg" panose="02000503030000020003" pitchFamily="50"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anose="020B0604020202020204" pitchFamily="2" charset="0"/>
                <a:ea typeface="Sassoon Infant Rg" panose="02000503030000020003" pitchFamily="50" charset="0"/>
                <a:cs typeface="Sassoon Infant Rg" panose="02000503030000020003" pitchFamily="50"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anose="020B0604020202020204" pitchFamily="2" charset="0"/>
                <a:ea typeface="Sassoon Infant Rg" panose="02000503030000020003" pitchFamily="50" charset="0"/>
                <a:cs typeface="Sassoon Infant Rg" panose="02000503030000020003" pitchFamily="50" charset="0"/>
              </a:defRPr>
            </a:lvl9pPr>
          </a:lstStyle>
          <a:p>
            <a:pPr algn="ctr" fontAlgn="base">
              <a:lnSpc>
                <a:spcPct val="100000"/>
              </a:lnSpc>
              <a:spcBef>
                <a:spcPct val="0"/>
              </a:spcBef>
              <a:spcAft>
                <a:spcPct val="0"/>
              </a:spcAft>
              <a:buNone/>
            </a:pPr>
            <a:r>
              <a:rPr lang="en-US" altLang="en-US" sz="2800" b="1">
                <a:solidFill>
                  <a:prstClr val="white"/>
                </a:solidFill>
                <a:cs typeface="Twinkl" panose="020B0604020202020204" pitchFamily="2" charset="0"/>
              </a:rPr>
              <a:t>Discuss</a:t>
            </a:r>
          </a:p>
        </p:txBody>
      </p:sp>
    </p:spTree>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6386" name="Picture 2">
            <a:extLst>
              <a:ext uri="{FF2B5EF4-FFF2-40B4-BE49-F238E27FC236}">
                <a16:creationId xmlns:a16="http://schemas.microsoft.com/office/drawing/2014/main" id="{D5AEBDF2-673D-4624-BCB1-4E1951BFF6FD}"/>
              </a:ext>
            </a:extLst>
          </p:cNvPr>
          <p:cNvPicPr>
            <a:picLocks noChangeAspect="1"/>
          </p:cNvPicPr>
          <p:nvPr/>
        </p:nvPicPr>
        <p:blipFill>
          <a:blip r:embed="rId2">
            <a:extLst>
              <a:ext uri="{28A0092B-C50C-407E-A947-70E740481C1C}">
                <a14:useLocalDpi xmlns:a14="http://schemas.microsoft.com/office/drawing/2010/main" val="0"/>
              </a:ext>
            </a:extLst>
          </a:blip>
          <a:srcRect/>
          <a:stretch>
            <a:fillRect/>
          </a:stretch>
        </p:blipFill>
        <p:spPr bwMode="auto">
          <a:xfrm>
            <a:off x="6475413" y="2144714"/>
            <a:ext cx="2513012" cy="39592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16387" name="Title 20">
            <a:extLst>
              <a:ext uri="{FF2B5EF4-FFF2-40B4-BE49-F238E27FC236}">
                <a16:creationId xmlns:a16="http://schemas.microsoft.com/office/drawing/2014/main" id="{E9BE2A22-0EC5-4713-A7F5-18839DCFA7F1}"/>
              </a:ext>
            </a:extLst>
          </p:cNvPr>
          <p:cNvSpPr>
            <a:spLocks noGrp="1"/>
          </p:cNvSpPr>
          <p:nvPr>
            <p:ph type="title"/>
          </p:nvPr>
        </p:nvSpPr>
        <p:spPr>
          <a:xfrm>
            <a:off x="1981201" y="484189"/>
            <a:ext cx="8220075" cy="993775"/>
          </a:xfrm>
        </p:spPr>
        <p:txBody>
          <a:bodyPr/>
          <a:lstStyle/>
          <a:p>
            <a:pPr algn="ctr" eaLnBrk="1" hangingPunct="1"/>
            <a:r>
              <a:rPr lang="en-US" altLang="en-US" sz="2800">
                <a:latin typeface="Twinkl" panose="020B0604020202020204" pitchFamily="2" charset="0"/>
                <a:cs typeface="Twinkl" panose="020B0604020202020204" pitchFamily="2" charset="0"/>
              </a:rPr>
              <a:t>What If…?</a:t>
            </a:r>
            <a:endParaRPr lang="en-GB" altLang="en-US" sz="2800"/>
          </a:p>
        </p:txBody>
      </p:sp>
      <p:sp>
        <p:nvSpPr>
          <p:cNvPr id="16388" name="Rectangle 13">
            <a:extLst>
              <a:ext uri="{FF2B5EF4-FFF2-40B4-BE49-F238E27FC236}">
                <a16:creationId xmlns:a16="http://schemas.microsoft.com/office/drawing/2014/main" id="{CF2FA950-5F7B-48AF-931F-C877B2B0BDE9}"/>
              </a:ext>
            </a:extLst>
          </p:cNvPr>
          <p:cNvSpPr>
            <a:spLocks noChangeArrowheads="1"/>
          </p:cNvSpPr>
          <p:nvPr/>
        </p:nvSpPr>
        <p:spPr bwMode="auto">
          <a:xfrm>
            <a:off x="2235201" y="1331914"/>
            <a:ext cx="7877175" cy="70008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72000" rIns="0" bIns="72000">
            <a:spAutoFit/>
          </a:bodyPr>
          <a:lstStyle>
            <a:lvl1pPr>
              <a:lnSpc>
                <a:spcPct val="90000"/>
              </a:lnSpc>
              <a:spcBef>
                <a:spcPts val="1000"/>
              </a:spcBef>
              <a:buFont typeface="Arial" panose="020B0604020202020204" pitchFamily="34" charset="0"/>
              <a:buChar char="•"/>
              <a:defRPr>
                <a:solidFill>
                  <a:srgbClr val="1C1C1C"/>
                </a:solidFill>
                <a:latin typeface="Twinkl" panose="020B0604020202020204" pitchFamily="2" charset="0"/>
                <a:ea typeface="Sassoon Infant Rg" panose="02000503030000020003" pitchFamily="50" charset="0"/>
                <a:cs typeface="Sassoon Infant Rg" panose="02000503030000020003" pitchFamily="50" charset="0"/>
              </a:defRPr>
            </a:lvl1pPr>
            <a:lvl2pPr marL="742950" indent="-285750">
              <a:lnSpc>
                <a:spcPct val="90000"/>
              </a:lnSpc>
              <a:spcBef>
                <a:spcPts val="500"/>
              </a:spcBef>
              <a:buFont typeface="Arial" panose="020B0604020202020204" pitchFamily="34" charset="0"/>
              <a:buChar char="•"/>
              <a:defRPr sz="1600">
                <a:solidFill>
                  <a:srgbClr val="1C1C1C"/>
                </a:solidFill>
                <a:latin typeface="Twinkl" panose="020B0604020202020204" pitchFamily="2" charset="0"/>
                <a:ea typeface="Sassoon Infant Rg" panose="02000503030000020003" pitchFamily="50" charset="0"/>
                <a:cs typeface="Sassoon Infant Rg" panose="02000503030000020003" pitchFamily="50" charset="0"/>
              </a:defRPr>
            </a:lvl2pPr>
            <a:lvl3pPr marL="1143000" indent="-228600">
              <a:lnSpc>
                <a:spcPct val="90000"/>
              </a:lnSpc>
              <a:spcBef>
                <a:spcPts val="500"/>
              </a:spcBef>
              <a:buFont typeface="Arial" panose="020B0604020202020204" pitchFamily="34" charset="0"/>
              <a:buChar char="•"/>
              <a:defRPr sz="1400">
                <a:solidFill>
                  <a:srgbClr val="1C1C1C"/>
                </a:solidFill>
                <a:latin typeface="Twinkl" panose="020B0604020202020204" pitchFamily="2" charset="0"/>
                <a:ea typeface="Sassoon Infant Rg" panose="02000503030000020003" pitchFamily="50" charset="0"/>
                <a:cs typeface="Sassoon Infant Rg" panose="02000503030000020003" pitchFamily="50" charset="0"/>
              </a:defRPr>
            </a:lvl3pPr>
            <a:lvl4pPr marL="1600200" indent="-228600">
              <a:lnSpc>
                <a:spcPct val="90000"/>
              </a:lnSpc>
              <a:spcBef>
                <a:spcPts val="500"/>
              </a:spcBef>
              <a:buFont typeface="Arial" panose="020B0604020202020204" pitchFamily="34" charset="0"/>
              <a:buChar char="•"/>
              <a:defRPr sz="1400">
                <a:solidFill>
                  <a:srgbClr val="1C1C1C"/>
                </a:solidFill>
                <a:latin typeface="Twinkl" panose="020B0604020202020204" pitchFamily="2" charset="0"/>
                <a:ea typeface="Sassoon Infant Rg" panose="02000503030000020003" pitchFamily="50" charset="0"/>
                <a:cs typeface="Sassoon Infant Rg" panose="02000503030000020003" pitchFamily="50" charset="0"/>
              </a:defRPr>
            </a:lvl4pPr>
            <a:lvl5pPr marL="2057400" indent="-228600">
              <a:lnSpc>
                <a:spcPct val="90000"/>
              </a:lnSpc>
              <a:spcBef>
                <a:spcPts val="500"/>
              </a:spcBef>
              <a:buFont typeface="Arial" panose="020B0604020202020204" pitchFamily="34" charset="0"/>
              <a:buChar char="•"/>
              <a:defRPr sz="1400">
                <a:solidFill>
                  <a:srgbClr val="1C1C1C"/>
                </a:solidFill>
                <a:latin typeface="Twinkl" panose="020B0604020202020204" pitchFamily="2" charset="0"/>
                <a:ea typeface="Sassoon Infant Rg" panose="02000503030000020003" pitchFamily="50" charset="0"/>
                <a:cs typeface="Sassoon Infant Rg" panose="02000503030000020003" pitchFamily="50"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anose="020B0604020202020204" pitchFamily="2" charset="0"/>
                <a:ea typeface="Sassoon Infant Rg" panose="02000503030000020003" pitchFamily="50" charset="0"/>
                <a:cs typeface="Sassoon Infant Rg" panose="02000503030000020003" pitchFamily="50"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anose="020B0604020202020204" pitchFamily="2" charset="0"/>
                <a:ea typeface="Sassoon Infant Rg" panose="02000503030000020003" pitchFamily="50" charset="0"/>
                <a:cs typeface="Sassoon Infant Rg" panose="02000503030000020003" pitchFamily="50"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anose="020B0604020202020204" pitchFamily="2" charset="0"/>
                <a:ea typeface="Sassoon Infant Rg" panose="02000503030000020003" pitchFamily="50" charset="0"/>
                <a:cs typeface="Sassoon Infant Rg" panose="02000503030000020003" pitchFamily="50"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anose="020B0604020202020204" pitchFamily="2" charset="0"/>
                <a:ea typeface="Sassoon Infant Rg" panose="02000503030000020003" pitchFamily="50" charset="0"/>
                <a:cs typeface="Sassoon Infant Rg" panose="02000503030000020003" pitchFamily="50" charset="0"/>
              </a:defRPr>
            </a:lvl9pPr>
          </a:lstStyle>
          <a:p>
            <a:pPr algn="ctr" fontAlgn="base">
              <a:lnSpc>
                <a:spcPct val="100000"/>
              </a:lnSpc>
              <a:spcBef>
                <a:spcPct val="0"/>
              </a:spcBef>
              <a:spcAft>
                <a:spcPct val="0"/>
              </a:spcAft>
              <a:buNone/>
            </a:pPr>
            <a:r>
              <a:rPr lang="en-US" altLang="en-US"/>
              <a:t>What if your class are skipping in PE and your teacher says </a:t>
            </a:r>
            <a:br>
              <a:rPr lang="en-US" altLang="en-US"/>
            </a:br>
            <a:r>
              <a:rPr lang="en-US" altLang="en-US"/>
              <a:t>that only children with brown hair are allowed a turn?</a:t>
            </a:r>
          </a:p>
        </p:txBody>
      </p:sp>
      <p:sp>
        <p:nvSpPr>
          <p:cNvPr id="16389" name="Rectangle 9">
            <a:extLst>
              <a:ext uri="{FF2B5EF4-FFF2-40B4-BE49-F238E27FC236}">
                <a16:creationId xmlns:a16="http://schemas.microsoft.com/office/drawing/2014/main" id="{D4182697-939C-4838-A8EA-1BA25B345B10}"/>
              </a:ext>
            </a:extLst>
          </p:cNvPr>
          <p:cNvSpPr>
            <a:spLocks noChangeArrowheads="1"/>
          </p:cNvSpPr>
          <p:nvPr/>
        </p:nvSpPr>
        <p:spPr bwMode="auto">
          <a:xfrm>
            <a:off x="2235201" y="2235201"/>
            <a:ext cx="3871913" cy="18065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72000" rIns="0" bIns="72000">
            <a:spAutoFit/>
          </a:bodyPr>
          <a:lstStyle>
            <a:lvl1pPr>
              <a:lnSpc>
                <a:spcPct val="90000"/>
              </a:lnSpc>
              <a:spcBef>
                <a:spcPts val="1000"/>
              </a:spcBef>
              <a:buFont typeface="Arial" panose="020B0604020202020204" pitchFamily="34" charset="0"/>
              <a:buChar char="•"/>
              <a:defRPr>
                <a:solidFill>
                  <a:srgbClr val="1C1C1C"/>
                </a:solidFill>
                <a:latin typeface="Twinkl" panose="020B0604020202020204" pitchFamily="2" charset="0"/>
                <a:ea typeface="Sassoon Infant Rg" panose="02000503030000020003" pitchFamily="50" charset="0"/>
                <a:cs typeface="Sassoon Infant Rg" panose="02000503030000020003" pitchFamily="50" charset="0"/>
              </a:defRPr>
            </a:lvl1pPr>
            <a:lvl2pPr marL="742950" indent="-285750">
              <a:lnSpc>
                <a:spcPct val="90000"/>
              </a:lnSpc>
              <a:spcBef>
                <a:spcPts val="500"/>
              </a:spcBef>
              <a:buFont typeface="Arial" panose="020B0604020202020204" pitchFamily="34" charset="0"/>
              <a:buChar char="•"/>
              <a:defRPr sz="1600">
                <a:solidFill>
                  <a:srgbClr val="1C1C1C"/>
                </a:solidFill>
                <a:latin typeface="Twinkl" panose="020B0604020202020204" pitchFamily="2" charset="0"/>
                <a:ea typeface="Sassoon Infant Rg" panose="02000503030000020003" pitchFamily="50" charset="0"/>
                <a:cs typeface="Sassoon Infant Rg" panose="02000503030000020003" pitchFamily="50" charset="0"/>
              </a:defRPr>
            </a:lvl2pPr>
            <a:lvl3pPr marL="1143000" indent="-228600">
              <a:lnSpc>
                <a:spcPct val="90000"/>
              </a:lnSpc>
              <a:spcBef>
                <a:spcPts val="500"/>
              </a:spcBef>
              <a:buFont typeface="Arial" panose="020B0604020202020204" pitchFamily="34" charset="0"/>
              <a:buChar char="•"/>
              <a:defRPr sz="1400">
                <a:solidFill>
                  <a:srgbClr val="1C1C1C"/>
                </a:solidFill>
                <a:latin typeface="Twinkl" panose="020B0604020202020204" pitchFamily="2" charset="0"/>
                <a:ea typeface="Sassoon Infant Rg" panose="02000503030000020003" pitchFamily="50" charset="0"/>
                <a:cs typeface="Sassoon Infant Rg" panose="02000503030000020003" pitchFamily="50" charset="0"/>
              </a:defRPr>
            </a:lvl3pPr>
            <a:lvl4pPr marL="1600200" indent="-228600">
              <a:lnSpc>
                <a:spcPct val="90000"/>
              </a:lnSpc>
              <a:spcBef>
                <a:spcPts val="500"/>
              </a:spcBef>
              <a:buFont typeface="Arial" panose="020B0604020202020204" pitchFamily="34" charset="0"/>
              <a:buChar char="•"/>
              <a:defRPr sz="1400">
                <a:solidFill>
                  <a:srgbClr val="1C1C1C"/>
                </a:solidFill>
                <a:latin typeface="Twinkl" panose="020B0604020202020204" pitchFamily="2" charset="0"/>
                <a:ea typeface="Sassoon Infant Rg" panose="02000503030000020003" pitchFamily="50" charset="0"/>
                <a:cs typeface="Sassoon Infant Rg" panose="02000503030000020003" pitchFamily="50" charset="0"/>
              </a:defRPr>
            </a:lvl4pPr>
            <a:lvl5pPr marL="2057400" indent="-228600">
              <a:lnSpc>
                <a:spcPct val="90000"/>
              </a:lnSpc>
              <a:spcBef>
                <a:spcPts val="500"/>
              </a:spcBef>
              <a:buFont typeface="Arial" panose="020B0604020202020204" pitchFamily="34" charset="0"/>
              <a:buChar char="•"/>
              <a:defRPr sz="1400">
                <a:solidFill>
                  <a:srgbClr val="1C1C1C"/>
                </a:solidFill>
                <a:latin typeface="Twinkl" panose="020B0604020202020204" pitchFamily="2" charset="0"/>
                <a:ea typeface="Sassoon Infant Rg" panose="02000503030000020003" pitchFamily="50" charset="0"/>
                <a:cs typeface="Sassoon Infant Rg" panose="02000503030000020003" pitchFamily="50"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anose="020B0604020202020204" pitchFamily="2" charset="0"/>
                <a:ea typeface="Sassoon Infant Rg" panose="02000503030000020003" pitchFamily="50" charset="0"/>
                <a:cs typeface="Sassoon Infant Rg" panose="02000503030000020003" pitchFamily="50"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anose="020B0604020202020204" pitchFamily="2" charset="0"/>
                <a:ea typeface="Sassoon Infant Rg" panose="02000503030000020003" pitchFamily="50" charset="0"/>
                <a:cs typeface="Sassoon Infant Rg" panose="02000503030000020003" pitchFamily="50"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anose="020B0604020202020204" pitchFamily="2" charset="0"/>
                <a:ea typeface="Sassoon Infant Rg" panose="02000503030000020003" pitchFamily="50" charset="0"/>
                <a:cs typeface="Sassoon Infant Rg" panose="02000503030000020003" pitchFamily="50"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anose="020B0604020202020204" pitchFamily="2" charset="0"/>
                <a:ea typeface="Sassoon Infant Rg" panose="02000503030000020003" pitchFamily="50" charset="0"/>
                <a:cs typeface="Sassoon Infant Rg" panose="02000503030000020003" pitchFamily="50" charset="0"/>
              </a:defRPr>
            </a:lvl9pPr>
          </a:lstStyle>
          <a:p>
            <a:pPr fontAlgn="base">
              <a:lnSpc>
                <a:spcPct val="100000"/>
              </a:lnSpc>
              <a:spcBef>
                <a:spcPct val="0"/>
              </a:spcBef>
              <a:spcAft>
                <a:spcPct val="0"/>
              </a:spcAft>
              <a:buNone/>
            </a:pPr>
            <a:r>
              <a:rPr lang="en-US" altLang="en-US"/>
              <a:t>Is this right? </a:t>
            </a:r>
          </a:p>
          <a:p>
            <a:pPr fontAlgn="base">
              <a:lnSpc>
                <a:spcPct val="100000"/>
              </a:lnSpc>
              <a:spcBef>
                <a:spcPct val="0"/>
              </a:spcBef>
              <a:spcAft>
                <a:spcPct val="0"/>
              </a:spcAft>
              <a:buNone/>
            </a:pPr>
            <a:endParaRPr lang="en-US" altLang="en-US"/>
          </a:p>
          <a:p>
            <a:pPr fontAlgn="base">
              <a:lnSpc>
                <a:spcPct val="100000"/>
              </a:lnSpc>
              <a:spcBef>
                <a:spcPct val="0"/>
              </a:spcBef>
              <a:spcAft>
                <a:spcPct val="0"/>
              </a:spcAft>
              <a:buNone/>
            </a:pPr>
            <a:r>
              <a:rPr lang="en-US" altLang="en-US"/>
              <a:t>Is this fair? </a:t>
            </a:r>
          </a:p>
          <a:p>
            <a:pPr fontAlgn="base">
              <a:lnSpc>
                <a:spcPct val="100000"/>
              </a:lnSpc>
              <a:spcBef>
                <a:spcPct val="0"/>
              </a:spcBef>
              <a:spcAft>
                <a:spcPct val="0"/>
              </a:spcAft>
              <a:buNone/>
            </a:pPr>
            <a:endParaRPr lang="en-US" altLang="en-US"/>
          </a:p>
          <a:p>
            <a:pPr fontAlgn="base">
              <a:lnSpc>
                <a:spcPct val="100000"/>
              </a:lnSpc>
              <a:spcBef>
                <a:spcPct val="0"/>
              </a:spcBef>
              <a:spcAft>
                <a:spcPct val="0"/>
              </a:spcAft>
              <a:buNone/>
            </a:pPr>
            <a:r>
              <a:rPr lang="en-US" altLang="en-US"/>
              <a:t>What could the teacher do </a:t>
            </a:r>
            <a:br>
              <a:rPr lang="en-US" altLang="en-US"/>
            </a:br>
            <a:r>
              <a:rPr lang="en-US" altLang="en-US"/>
              <a:t>to treat the children more fairly?</a:t>
            </a:r>
          </a:p>
        </p:txBody>
      </p:sp>
      <p:sp>
        <p:nvSpPr>
          <p:cNvPr id="13" name="Rounded Rectangle 12">
            <a:extLst>
              <a:ext uri="{FF2B5EF4-FFF2-40B4-BE49-F238E27FC236}">
                <a16:creationId xmlns:a16="http://schemas.microsoft.com/office/drawing/2014/main" id="{918DE034-AC7A-44DA-9656-09D0A9AED34B}"/>
              </a:ext>
            </a:extLst>
          </p:cNvPr>
          <p:cNvSpPr/>
          <p:nvPr/>
        </p:nvSpPr>
        <p:spPr>
          <a:xfrm>
            <a:off x="7958139" y="5695951"/>
            <a:ext cx="2143125" cy="588963"/>
          </a:xfrm>
          <a:prstGeom prst="roundRect">
            <a:avLst/>
          </a:prstGeom>
          <a:solidFill>
            <a:srgbClr val="99CC67"/>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GB" sz="1400">
              <a:solidFill>
                <a:prstClr val="white"/>
              </a:solidFill>
              <a:latin typeface="Twinkl"/>
            </a:endParaRPr>
          </a:p>
        </p:txBody>
      </p:sp>
      <p:sp>
        <p:nvSpPr>
          <p:cNvPr id="16391" name="Rectangle 15">
            <a:extLst>
              <a:ext uri="{FF2B5EF4-FFF2-40B4-BE49-F238E27FC236}">
                <a16:creationId xmlns:a16="http://schemas.microsoft.com/office/drawing/2014/main" id="{403B6F50-6563-4461-980A-504ADA177784}"/>
              </a:ext>
            </a:extLst>
          </p:cNvPr>
          <p:cNvSpPr>
            <a:spLocks noChangeArrowheads="1"/>
          </p:cNvSpPr>
          <p:nvPr/>
        </p:nvSpPr>
        <p:spPr bwMode="auto">
          <a:xfrm>
            <a:off x="8326438" y="5691188"/>
            <a:ext cx="1422400" cy="57626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72000" rIns="0" bIns="72000">
            <a:spAutoFit/>
          </a:bodyPr>
          <a:lstStyle>
            <a:lvl1pPr>
              <a:lnSpc>
                <a:spcPct val="90000"/>
              </a:lnSpc>
              <a:spcBef>
                <a:spcPts val="1000"/>
              </a:spcBef>
              <a:buFont typeface="Arial" panose="020B0604020202020204" pitchFamily="34" charset="0"/>
              <a:buChar char="•"/>
              <a:defRPr>
                <a:solidFill>
                  <a:srgbClr val="1C1C1C"/>
                </a:solidFill>
                <a:latin typeface="Twinkl" panose="020B0604020202020204" pitchFamily="2" charset="0"/>
                <a:ea typeface="Sassoon Infant Rg" panose="02000503030000020003" pitchFamily="50" charset="0"/>
                <a:cs typeface="Sassoon Infant Rg" panose="02000503030000020003" pitchFamily="50" charset="0"/>
              </a:defRPr>
            </a:lvl1pPr>
            <a:lvl2pPr marL="742950" indent="-285750">
              <a:lnSpc>
                <a:spcPct val="90000"/>
              </a:lnSpc>
              <a:spcBef>
                <a:spcPts val="500"/>
              </a:spcBef>
              <a:buFont typeface="Arial" panose="020B0604020202020204" pitchFamily="34" charset="0"/>
              <a:buChar char="•"/>
              <a:defRPr sz="1600">
                <a:solidFill>
                  <a:srgbClr val="1C1C1C"/>
                </a:solidFill>
                <a:latin typeface="Twinkl" panose="020B0604020202020204" pitchFamily="2" charset="0"/>
                <a:ea typeface="Sassoon Infant Rg" panose="02000503030000020003" pitchFamily="50" charset="0"/>
                <a:cs typeface="Sassoon Infant Rg" panose="02000503030000020003" pitchFamily="50" charset="0"/>
              </a:defRPr>
            </a:lvl2pPr>
            <a:lvl3pPr marL="1143000" indent="-228600">
              <a:lnSpc>
                <a:spcPct val="90000"/>
              </a:lnSpc>
              <a:spcBef>
                <a:spcPts val="500"/>
              </a:spcBef>
              <a:buFont typeface="Arial" panose="020B0604020202020204" pitchFamily="34" charset="0"/>
              <a:buChar char="•"/>
              <a:defRPr sz="1400">
                <a:solidFill>
                  <a:srgbClr val="1C1C1C"/>
                </a:solidFill>
                <a:latin typeface="Twinkl" panose="020B0604020202020204" pitchFamily="2" charset="0"/>
                <a:ea typeface="Sassoon Infant Rg" panose="02000503030000020003" pitchFamily="50" charset="0"/>
                <a:cs typeface="Sassoon Infant Rg" panose="02000503030000020003" pitchFamily="50" charset="0"/>
              </a:defRPr>
            </a:lvl3pPr>
            <a:lvl4pPr marL="1600200" indent="-228600">
              <a:lnSpc>
                <a:spcPct val="90000"/>
              </a:lnSpc>
              <a:spcBef>
                <a:spcPts val="500"/>
              </a:spcBef>
              <a:buFont typeface="Arial" panose="020B0604020202020204" pitchFamily="34" charset="0"/>
              <a:buChar char="•"/>
              <a:defRPr sz="1400">
                <a:solidFill>
                  <a:srgbClr val="1C1C1C"/>
                </a:solidFill>
                <a:latin typeface="Twinkl" panose="020B0604020202020204" pitchFamily="2" charset="0"/>
                <a:ea typeface="Sassoon Infant Rg" panose="02000503030000020003" pitchFamily="50" charset="0"/>
                <a:cs typeface="Sassoon Infant Rg" panose="02000503030000020003" pitchFamily="50" charset="0"/>
              </a:defRPr>
            </a:lvl4pPr>
            <a:lvl5pPr marL="2057400" indent="-228600">
              <a:lnSpc>
                <a:spcPct val="90000"/>
              </a:lnSpc>
              <a:spcBef>
                <a:spcPts val="500"/>
              </a:spcBef>
              <a:buFont typeface="Arial" panose="020B0604020202020204" pitchFamily="34" charset="0"/>
              <a:buChar char="•"/>
              <a:defRPr sz="1400">
                <a:solidFill>
                  <a:srgbClr val="1C1C1C"/>
                </a:solidFill>
                <a:latin typeface="Twinkl" panose="020B0604020202020204" pitchFamily="2" charset="0"/>
                <a:ea typeface="Sassoon Infant Rg" panose="02000503030000020003" pitchFamily="50" charset="0"/>
                <a:cs typeface="Sassoon Infant Rg" panose="02000503030000020003" pitchFamily="50"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anose="020B0604020202020204" pitchFamily="2" charset="0"/>
                <a:ea typeface="Sassoon Infant Rg" panose="02000503030000020003" pitchFamily="50" charset="0"/>
                <a:cs typeface="Sassoon Infant Rg" panose="02000503030000020003" pitchFamily="50"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anose="020B0604020202020204" pitchFamily="2" charset="0"/>
                <a:ea typeface="Sassoon Infant Rg" panose="02000503030000020003" pitchFamily="50" charset="0"/>
                <a:cs typeface="Sassoon Infant Rg" panose="02000503030000020003" pitchFamily="50"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anose="020B0604020202020204" pitchFamily="2" charset="0"/>
                <a:ea typeface="Sassoon Infant Rg" panose="02000503030000020003" pitchFamily="50" charset="0"/>
                <a:cs typeface="Sassoon Infant Rg" panose="02000503030000020003" pitchFamily="50"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anose="020B0604020202020204" pitchFamily="2" charset="0"/>
                <a:ea typeface="Sassoon Infant Rg" panose="02000503030000020003" pitchFamily="50" charset="0"/>
                <a:cs typeface="Sassoon Infant Rg" panose="02000503030000020003" pitchFamily="50" charset="0"/>
              </a:defRPr>
            </a:lvl9pPr>
          </a:lstStyle>
          <a:p>
            <a:pPr algn="ctr" fontAlgn="base">
              <a:lnSpc>
                <a:spcPct val="100000"/>
              </a:lnSpc>
              <a:spcBef>
                <a:spcPct val="0"/>
              </a:spcBef>
              <a:spcAft>
                <a:spcPct val="0"/>
              </a:spcAft>
              <a:buNone/>
            </a:pPr>
            <a:r>
              <a:rPr lang="en-US" altLang="en-US" sz="2800" b="1">
                <a:solidFill>
                  <a:prstClr val="white"/>
                </a:solidFill>
                <a:cs typeface="Twinkl" panose="020B0604020202020204" pitchFamily="2" charset="0"/>
              </a:rPr>
              <a:t>Discuss</a:t>
            </a:r>
          </a:p>
        </p:txBody>
      </p:sp>
    </p:spTree>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7410" name="Title 20">
            <a:extLst>
              <a:ext uri="{FF2B5EF4-FFF2-40B4-BE49-F238E27FC236}">
                <a16:creationId xmlns:a16="http://schemas.microsoft.com/office/drawing/2014/main" id="{FECC625A-C825-4C3C-9047-21EA48B5A73D}"/>
              </a:ext>
            </a:extLst>
          </p:cNvPr>
          <p:cNvSpPr>
            <a:spLocks noGrp="1"/>
          </p:cNvSpPr>
          <p:nvPr>
            <p:ph type="title"/>
          </p:nvPr>
        </p:nvSpPr>
        <p:spPr>
          <a:xfrm>
            <a:off x="1981201" y="484189"/>
            <a:ext cx="8220075" cy="993775"/>
          </a:xfrm>
        </p:spPr>
        <p:txBody>
          <a:bodyPr/>
          <a:lstStyle/>
          <a:p>
            <a:pPr algn="ctr" eaLnBrk="1" hangingPunct="1"/>
            <a:r>
              <a:rPr lang="en-US" altLang="en-US" sz="2800">
                <a:latin typeface="Twinkl" panose="020B0604020202020204" pitchFamily="2" charset="0"/>
                <a:cs typeface="Twinkl" panose="020B0604020202020204" pitchFamily="2" charset="0"/>
              </a:rPr>
              <a:t>What If…?</a:t>
            </a:r>
            <a:endParaRPr lang="en-GB" altLang="en-US" sz="2800"/>
          </a:p>
        </p:txBody>
      </p:sp>
      <p:sp>
        <p:nvSpPr>
          <p:cNvPr id="17411" name="Rectangle 13">
            <a:extLst>
              <a:ext uri="{FF2B5EF4-FFF2-40B4-BE49-F238E27FC236}">
                <a16:creationId xmlns:a16="http://schemas.microsoft.com/office/drawing/2014/main" id="{DF90C215-18AD-41AE-B9A4-E43596370ABB}"/>
              </a:ext>
            </a:extLst>
          </p:cNvPr>
          <p:cNvSpPr>
            <a:spLocks noChangeArrowheads="1"/>
          </p:cNvSpPr>
          <p:nvPr/>
        </p:nvSpPr>
        <p:spPr bwMode="auto">
          <a:xfrm>
            <a:off x="2235201" y="1331914"/>
            <a:ext cx="7877175" cy="70008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72000" rIns="0" bIns="72000">
            <a:spAutoFit/>
          </a:bodyPr>
          <a:lstStyle>
            <a:lvl1pPr>
              <a:lnSpc>
                <a:spcPct val="90000"/>
              </a:lnSpc>
              <a:spcBef>
                <a:spcPts val="1000"/>
              </a:spcBef>
              <a:buFont typeface="Arial" panose="020B0604020202020204" pitchFamily="34" charset="0"/>
              <a:buChar char="•"/>
              <a:defRPr>
                <a:solidFill>
                  <a:srgbClr val="1C1C1C"/>
                </a:solidFill>
                <a:latin typeface="Twinkl" panose="020B0604020202020204" pitchFamily="2" charset="0"/>
                <a:ea typeface="Sassoon Infant Rg" panose="02000503030000020003" pitchFamily="50" charset="0"/>
                <a:cs typeface="Sassoon Infant Rg" panose="02000503030000020003" pitchFamily="50" charset="0"/>
              </a:defRPr>
            </a:lvl1pPr>
            <a:lvl2pPr marL="742950" indent="-285750">
              <a:lnSpc>
                <a:spcPct val="90000"/>
              </a:lnSpc>
              <a:spcBef>
                <a:spcPts val="500"/>
              </a:spcBef>
              <a:buFont typeface="Arial" panose="020B0604020202020204" pitchFamily="34" charset="0"/>
              <a:buChar char="•"/>
              <a:defRPr sz="1600">
                <a:solidFill>
                  <a:srgbClr val="1C1C1C"/>
                </a:solidFill>
                <a:latin typeface="Twinkl" panose="020B0604020202020204" pitchFamily="2" charset="0"/>
                <a:ea typeface="Sassoon Infant Rg" panose="02000503030000020003" pitchFamily="50" charset="0"/>
                <a:cs typeface="Sassoon Infant Rg" panose="02000503030000020003" pitchFamily="50" charset="0"/>
              </a:defRPr>
            </a:lvl2pPr>
            <a:lvl3pPr marL="1143000" indent="-228600">
              <a:lnSpc>
                <a:spcPct val="90000"/>
              </a:lnSpc>
              <a:spcBef>
                <a:spcPts val="500"/>
              </a:spcBef>
              <a:buFont typeface="Arial" panose="020B0604020202020204" pitchFamily="34" charset="0"/>
              <a:buChar char="•"/>
              <a:defRPr sz="1400">
                <a:solidFill>
                  <a:srgbClr val="1C1C1C"/>
                </a:solidFill>
                <a:latin typeface="Twinkl" panose="020B0604020202020204" pitchFamily="2" charset="0"/>
                <a:ea typeface="Sassoon Infant Rg" panose="02000503030000020003" pitchFamily="50" charset="0"/>
                <a:cs typeface="Sassoon Infant Rg" panose="02000503030000020003" pitchFamily="50" charset="0"/>
              </a:defRPr>
            </a:lvl3pPr>
            <a:lvl4pPr marL="1600200" indent="-228600">
              <a:lnSpc>
                <a:spcPct val="90000"/>
              </a:lnSpc>
              <a:spcBef>
                <a:spcPts val="500"/>
              </a:spcBef>
              <a:buFont typeface="Arial" panose="020B0604020202020204" pitchFamily="34" charset="0"/>
              <a:buChar char="•"/>
              <a:defRPr sz="1400">
                <a:solidFill>
                  <a:srgbClr val="1C1C1C"/>
                </a:solidFill>
                <a:latin typeface="Twinkl" panose="020B0604020202020204" pitchFamily="2" charset="0"/>
                <a:ea typeface="Sassoon Infant Rg" panose="02000503030000020003" pitchFamily="50" charset="0"/>
                <a:cs typeface="Sassoon Infant Rg" panose="02000503030000020003" pitchFamily="50" charset="0"/>
              </a:defRPr>
            </a:lvl4pPr>
            <a:lvl5pPr marL="2057400" indent="-228600">
              <a:lnSpc>
                <a:spcPct val="90000"/>
              </a:lnSpc>
              <a:spcBef>
                <a:spcPts val="500"/>
              </a:spcBef>
              <a:buFont typeface="Arial" panose="020B0604020202020204" pitchFamily="34" charset="0"/>
              <a:buChar char="•"/>
              <a:defRPr sz="1400">
                <a:solidFill>
                  <a:srgbClr val="1C1C1C"/>
                </a:solidFill>
                <a:latin typeface="Twinkl" panose="020B0604020202020204" pitchFamily="2" charset="0"/>
                <a:ea typeface="Sassoon Infant Rg" panose="02000503030000020003" pitchFamily="50" charset="0"/>
                <a:cs typeface="Sassoon Infant Rg" panose="02000503030000020003" pitchFamily="50"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anose="020B0604020202020204" pitchFamily="2" charset="0"/>
                <a:ea typeface="Sassoon Infant Rg" panose="02000503030000020003" pitchFamily="50" charset="0"/>
                <a:cs typeface="Sassoon Infant Rg" panose="02000503030000020003" pitchFamily="50"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anose="020B0604020202020204" pitchFamily="2" charset="0"/>
                <a:ea typeface="Sassoon Infant Rg" panose="02000503030000020003" pitchFamily="50" charset="0"/>
                <a:cs typeface="Sassoon Infant Rg" panose="02000503030000020003" pitchFamily="50"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anose="020B0604020202020204" pitchFamily="2" charset="0"/>
                <a:ea typeface="Sassoon Infant Rg" panose="02000503030000020003" pitchFamily="50" charset="0"/>
                <a:cs typeface="Sassoon Infant Rg" panose="02000503030000020003" pitchFamily="50"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anose="020B0604020202020204" pitchFamily="2" charset="0"/>
                <a:ea typeface="Sassoon Infant Rg" panose="02000503030000020003" pitchFamily="50" charset="0"/>
                <a:cs typeface="Sassoon Infant Rg" panose="02000503030000020003" pitchFamily="50" charset="0"/>
              </a:defRPr>
            </a:lvl9pPr>
          </a:lstStyle>
          <a:p>
            <a:pPr algn="ctr" fontAlgn="base">
              <a:lnSpc>
                <a:spcPct val="100000"/>
              </a:lnSpc>
              <a:spcBef>
                <a:spcPct val="0"/>
              </a:spcBef>
              <a:spcAft>
                <a:spcPct val="0"/>
              </a:spcAft>
              <a:buNone/>
            </a:pPr>
            <a:r>
              <a:rPr lang="en-US" altLang="en-US"/>
              <a:t>What if you fall and hurt your knee and the teacher gives everyone </a:t>
            </a:r>
            <a:br>
              <a:rPr lang="en-US" altLang="en-US"/>
            </a:br>
            <a:r>
              <a:rPr lang="en-US" altLang="en-US"/>
              <a:t>in the class a plaster for their knee so that it is fair.</a:t>
            </a:r>
          </a:p>
        </p:txBody>
      </p:sp>
      <p:sp>
        <p:nvSpPr>
          <p:cNvPr id="17412" name="Rectangle 9">
            <a:extLst>
              <a:ext uri="{FF2B5EF4-FFF2-40B4-BE49-F238E27FC236}">
                <a16:creationId xmlns:a16="http://schemas.microsoft.com/office/drawing/2014/main" id="{8B2F3419-05AD-4B3A-9559-0BABB846B55C}"/>
              </a:ext>
            </a:extLst>
          </p:cNvPr>
          <p:cNvSpPr>
            <a:spLocks noChangeArrowheads="1"/>
          </p:cNvSpPr>
          <p:nvPr/>
        </p:nvSpPr>
        <p:spPr bwMode="auto">
          <a:xfrm>
            <a:off x="2235201" y="2235201"/>
            <a:ext cx="3871913" cy="18065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72000" rIns="0" bIns="72000">
            <a:spAutoFit/>
          </a:bodyPr>
          <a:lstStyle>
            <a:lvl1pPr>
              <a:lnSpc>
                <a:spcPct val="90000"/>
              </a:lnSpc>
              <a:spcBef>
                <a:spcPts val="1000"/>
              </a:spcBef>
              <a:buFont typeface="Arial" panose="020B0604020202020204" pitchFamily="34" charset="0"/>
              <a:buChar char="•"/>
              <a:defRPr>
                <a:solidFill>
                  <a:srgbClr val="1C1C1C"/>
                </a:solidFill>
                <a:latin typeface="Twinkl" panose="020B0604020202020204" pitchFamily="2" charset="0"/>
                <a:ea typeface="Sassoon Infant Rg" panose="02000503030000020003" pitchFamily="50" charset="0"/>
                <a:cs typeface="Sassoon Infant Rg" panose="02000503030000020003" pitchFamily="50" charset="0"/>
              </a:defRPr>
            </a:lvl1pPr>
            <a:lvl2pPr marL="742950" indent="-285750">
              <a:lnSpc>
                <a:spcPct val="90000"/>
              </a:lnSpc>
              <a:spcBef>
                <a:spcPts val="500"/>
              </a:spcBef>
              <a:buFont typeface="Arial" panose="020B0604020202020204" pitchFamily="34" charset="0"/>
              <a:buChar char="•"/>
              <a:defRPr sz="1600">
                <a:solidFill>
                  <a:srgbClr val="1C1C1C"/>
                </a:solidFill>
                <a:latin typeface="Twinkl" panose="020B0604020202020204" pitchFamily="2" charset="0"/>
                <a:ea typeface="Sassoon Infant Rg" panose="02000503030000020003" pitchFamily="50" charset="0"/>
                <a:cs typeface="Sassoon Infant Rg" panose="02000503030000020003" pitchFamily="50" charset="0"/>
              </a:defRPr>
            </a:lvl2pPr>
            <a:lvl3pPr marL="1143000" indent="-228600">
              <a:lnSpc>
                <a:spcPct val="90000"/>
              </a:lnSpc>
              <a:spcBef>
                <a:spcPts val="500"/>
              </a:spcBef>
              <a:buFont typeface="Arial" panose="020B0604020202020204" pitchFamily="34" charset="0"/>
              <a:buChar char="•"/>
              <a:defRPr sz="1400">
                <a:solidFill>
                  <a:srgbClr val="1C1C1C"/>
                </a:solidFill>
                <a:latin typeface="Twinkl" panose="020B0604020202020204" pitchFamily="2" charset="0"/>
                <a:ea typeface="Sassoon Infant Rg" panose="02000503030000020003" pitchFamily="50" charset="0"/>
                <a:cs typeface="Sassoon Infant Rg" panose="02000503030000020003" pitchFamily="50" charset="0"/>
              </a:defRPr>
            </a:lvl3pPr>
            <a:lvl4pPr marL="1600200" indent="-228600">
              <a:lnSpc>
                <a:spcPct val="90000"/>
              </a:lnSpc>
              <a:spcBef>
                <a:spcPts val="500"/>
              </a:spcBef>
              <a:buFont typeface="Arial" panose="020B0604020202020204" pitchFamily="34" charset="0"/>
              <a:buChar char="•"/>
              <a:defRPr sz="1400">
                <a:solidFill>
                  <a:srgbClr val="1C1C1C"/>
                </a:solidFill>
                <a:latin typeface="Twinkl" panose="020B0604020202020204" pitchFamily="2" charset="0"/>
                <a:ea typeface="Sassoon Infant Rg" panose="02000503030000020003" pitchFamily="50" charset="0"/>
                <a:cs typeface="Sassoon Infant Rg" panose="02000503030000020003" pitchFamily="50" charset="0"/>
              </a:defRPr>
            </a:lvl4pPr>
            <a:lvl5pPr marL="2057400" indent="-228600">
              <a:lnSpc>
                <a:spcPct val="90000"/>
              </a:lnSpc>
              <a:spcBef>
                <a:spcPts val="500"/>
              </a:spcBef>
              <a:buFont typeface="Arial" panose="020B0604020202020204" pitchFamily="34" charset="0"/>
              <a:buChar char="•"/>
              <a:defRPr sz="1400">
                <a:solidFill>
                  <a:srgbClr val="1C1C1C"/>
                </a:solidFill>
                <a:latin typeface="Twinkl" panose="020B0604020202020204" pitchFamily="2" charset="0"/>
                <a:ea typeface="Sassoon Infant Rg" panose="02000503030000020003" pitchFamily="50" charset="0"/>
                <a:cs typeface="Sassoon Infant Rg" panose="02000503030000020003" pitchFamily="50"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anose="020B0604020202020204" pitchFamily="2" charset="0"/>
                <a:ea typeface="Sassoon Infant Rg" panose="02000503030000020003" pitchFamily="50" charset="0"/>
                <a:cs typeface="Sassoon Infant Rg" panose="02000503030000020003" pitchFamily="50"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anose="020B0604020202020204" pitchFamily="2" charset="0"/>
                <a:ea typeface="Sassoon Infant Rg" panose="02000503030000020003" pitchFamily="50" charset="0"/>
                <a:cs typeface="Sassoon Infant Rg" panose="02000503030000020003" pitchFamily="50"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anose="020B0604020202020204" pitchFamily="2" charset="0"/>
                <a:ea typeface="Sassoon Infant Rg" panose="02000503030000020003" pitchFamily="50" charset="0"/>
                <a:cs typeface="Sassoon Infant Rg" panose="02000503030000020003" pitchFamily="50"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anose="020B0604020202020204" pitchFamily="2" charset="0"/>
                <a:ea typeface="Sassoon Infant Rg" panose="02000503030000020003" pitchFamily="50" charset="0"/>
                <a:cs typeface="Sassoon Infant Rg" panose="02000503030000020003" pitchFamily="50" charset="0"/>
              </a:defRPr>
            </a:lvl9pPr>
          </a:lstStyle>
          <a:p>
            <a:pPr fontAlgn="base">
              <a:lnSpc>
                <a:spcPct val="100000"/>
              </a:lnSpc>
              <a:spcBef>
                <a:spcPct val="0"/>
              </a:spcBef>
              <a:spcAft>
                <a:spcPct val="0"/>
              </a:spcAft>
              <a:buNone/>
            </a:pPr>
            <a:r>
              <a:rPr lang="en-US" altLang="en-US"/>
              <a:t>Is this right? </a:t>
            </a:r>
          </a:p>
          <a:p>
            <a:pPr fontAlgn="base">
              <a:lnSpc>
                <a:spcPct val="100000"/>
              </a:lnSpc>
              <a:spcBef>
                <a:spcPct val="0"/>
              </a:spcBef>
              <a:spcAft>
                <a:spcPct val="0"/>
              </a:spcAft>
              <a:buNone/>
            </a:pPr>
            <a:endParaRPr lang="en-US" altLang="en-US"/>
          </a:p>
          <a:p>
            <a:pPr fontAlgn="base">
              <a:lnSpc>
                <a:spcPct val="100000"/>
              </a:lnSpc>
              <a:spcBef>
                <a:spcPct val="0"/>
              </a:spcBef>
              <a:spcAft>
                <a:spcPct val="0"/>
              </a:spcAft>
              <a:buNone/>
            </a:pPr>
            <a:r>
              <a:rPr lang="en-US" altLang="en-US"/>
              <a:t>Is this fair? </a:t>
            </a:r>
          </a:p>
          <a:p>
            <a:pPr fontAlgn="base">
              <a:lnSpc>
                <a:spcPct val="100000"/>
              </a:lnSpc>
              <a:spcBef>
                <a:spcPct val="0"/>
              </a:spcBef>
              <a:spcAft>
                <a:spcPct val="0"/>
              </a:spcAft>
              <a:buNone/>
            </a:pPr>
            <a:endParaRPr lang="en-US" altLang="en-US"/>
          </a:p>
          <a:p>
            <a:pPr fontAlgn="base">
              <a:lnSpc>
                <a:spcPct val="100000"/>
              </a:lnSpc>
              <a:spcBef>
                <a:spcPct val="0"/>
              </a:spcBef>
              <a:spcAft>
                <a:spcPct val="0"/>
              </a:spcAft>
              <a:buNone/>
            </a:pPr>
            <a:r>
              <a:rPr lang="en-US" altLang="en-US"/>
              <a:t>Does equality always mean that everyone has be treated the same?</a:t>
            </a:r>
          </a:p>
        </p:txBody>
      </p:sp>
      <p:sp>
        <p:nvSpPr>
          <p:cNvPr id="13" name="Rounded Rectangle 12">
            <a:extLst>
              <a:ext uri="{FF2B5EF4-FFF2-40B4-BE49-F238E27FC236}">
                <a16:creationId xmlns:a16="http://schemas.microsoft.com/office/drawing/2014/main" id="{61C3E931-1F22-44AA-91CA-041B2688E1D7}"/>
              </a:ext>
            </a:extLst>
          </p:cNvPr>
          <p:cNvSpPr/>
          <p:nvPr/>
        </p:nvSpPr>
        <p:spPr>
          <a:xfrm>
            <a:off x="7958139" y="5695951"/>
            <a:ext cx="2143125" cy="588963"/>
          </a:xfrm>
          <a:prstGeom prst="roundRect">
            <a:avLst/>
          </a:prstGeom>
          <a:solidFill>
            <a:srgbClr val="99CC67"/>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GB" sz="1400">
              <a:solidFill>
                <a:prstClr val="white"/>
              </a:solidFill>
              <a:latin typeface="Twinkl"/>
            </a:endParaRPr>
          </a:p>
        </p:txBody>
      </p:sp>
      <p:sp>
        <p:nvSpPr>
          <p:cNvPr id="17414" name="Rectangle 15">
            <a:extLst>
              <a:ext uri="{FF2B5EF4-FFF2-40B4-BE49-F238E27FC236}">
                <a16:creationId xmlns:a16="http://schemas.microsoft.com/office/drawing/2014/main" id="{43EFC619-554A-41FA-92C9-750E2A8F7540}"/>
              </a:ext>
            </a:extLst>
          </p:cNvPr>
          <p:cNvSpPr>
            <a:spLocks noChangeArrowheads="1"/>
          </p:cNvSpPr>
          <p:nvPr/>
        </p:nvSpPr>
        <p:spPr bwMode="auto">
          <a:xfrm>
            <a:off x="8326438" y="5691188"/>
            <a:ext cx="1422400" cy="57626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72000" rIns="0" bIns="72000">
            <a:spAutoFit/>
          </a:bodyPr>
          <a:lstStyle>
            <a:lvl1pPr>
              <a:lnSpc>
                <a:spcPct val="90000"/>
              </a:lnSpc>
              <a:spcBef>
                <a:spcPts val="1000"/>
              </a:spcBef>
              <a:buFont typeface="Arial" panose="020B0604020202020204" pitchFamily="34" charset="0"/>
              <a:buChar char="•"/>
              <a:defRPr>
                <a:solidFill>
                  <a:srgbClr val="1C1C1C"/>
                </a:solidFill>
                <a:latin typeface="Twinkl" panose="020B0604020202020204" pitchFamily="2" charset="0"/>
                <a:ea typeface="Sassoon Infant Rg" panose="02000503030000020003" pitchFamily="50" charset="0"/>
                <a:cs typeface="Sassoon Infant Rg" panose="02000503030000020003" pitchFamily="50" charset="0"/>
              </a:defRPr>
            </a:lvl1pPr>
            <a:lvl2pPr marL="742950" indent="-285750">
              <a:lnSpc>
                <a:spcPct val="90000"/>
              </a:lnSpc>
              <a:spcBef>
                <a:spcPts val="500"/>
              </a:spcBef>
              <a:buFont typeface="Arial" panose="020B0604020202020204" pitchFamily="34" charset="0"/>
              <a:buChar char="•"/>
              <a:defRPr sz="1600">
                <a:solidFill>
                  <a:srgbClr val="1C1C1C"/>
                </a:solidFill>
                <a:latin typeface="Twinkl" panose="020B0604020202020204" pitchFamily="2" charset="0"/>
                <a:ea typeface="Sassoon Infant Rg" panose="02000503030000020003" pitchFamily="50" charset="0"/>
                <a:cs typeface="Sassoon Infant Rg" panose="02000503030000020003" pitchFamily="50" charset="0"/>
              </a:defRPr>
            </a:lvl2pPr>
            <a:lvl3pPr marL="1143000" indent="-228600">
              <a:lnSpc>
                <a:spcPct val="90000"/>
              </a:lnSpc>
              <a:spcBef>
                <a:spcPts val="500"/>
              </a:spcBef>
              <a:buFont typeface="Arial" panose="020B0604020202020204" pitchFamily="34" charset="0"/>
              <a:buChar char="•"/>
              <a:defRPr sz="1400">
                <a:solidFill>
                  <a:srgbClr val="1C1C1C"/>
                </a:solidFill>
                <a:latin typeface="Twinkl" panose="020B0604020202020204" pitchFamily="2" charset="0"/>
                <a:ea typeface="Sassoon Infant Rg" panose="02000503030000020003" pitchFamily="50" charset="0"/>
                <a:cs typeface="Sassoon Infant Rg" panose="02000503030000020003" pitchFamily="50" charset="0"/>
              </a:defRPr>
            </a:lvl3pPr>
            <a:lvl4pPr marL="1600200" indent="-228600">
              <a:lnSpc>
                <a:spcPct val="90000"/>
              </a:lnSpc>
              <a:spcBef>
                <a:spcPts val="500"/>
              </a:spcBef>
              <a:buFont typeface="Arial" panose="020B0604020202020204" pitchFamily="34" charset="0"/>
              <a:buChar char="•"/>
              <a:defRPr sz="1400">
                <a:solidFill>
                  <a:srgbClr val="1C1C1C"/>
                </a:solidFill>
                <a:latin typeface="Twinkl" panose="020B0604020202020204" pitchFamily="2" charset="0"/>
                <a:ea typeface="Sassoon Infant Rg" panose="02000503030000020003" pitchFamily="50" charset="0"/>
                <a:cs typeface="Sassoon Infant Rg" panose="02000503030000020003" pitchFamily="50" charset="0"/>
              </a:defRPr>
            </a:lvl4pPr>
            <a:lvl5pPr marL="2057400" indent="-228600">
              <a:lnSpc>
                <a:spcPct val="90000"/>
              </a:lnSpc>
              <a:spcBef>
                <a:spcPts val="500"/>
              </a:spcBef>
              <a:buFont typeface="Arial" panose="020B0604020202020204" pitchFamily="34" charset="0"/>
              <a:buChar char="•"/>
              <a:defRPr sz="1400">
                <a:solidFill>
                  <a:srgbClr val="1C1C1C"/>
                </a:solidFill>
                <a:latin typeface="Twinkl" panose="020B0604020202020204" pitchFamily="2" charset="0"/>
                <a:ea typeface="Sassoon Infant Rg" panose="02000503030000020003" pitchFamily="50" charset="0"/>
                <a:cs typeface="Sassoon Infant Rg" panose="02000503030000020003" pitchFamily="50"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anose="020B0604020202020204" pitchFamily="2" charset="0"/>
                <a:ea typeface="Sassoon Infant Rg" panose="02000503030000020003" pitchFamily="50" charset="0"/>
                <a:cs typeface="Sassoon Infant Rg" panose="02000503030000020003" pitchFamily="50"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anose="020B0604020202020204" pitchFamily="2" charset="0"/>
                <a:ea typeface="Sassoon Infant Rg" panose="02000503030000020003" pitchFamily="50" charset="0"/>
                <a:cs typeface="Sassoon Infant Rg" panose="02000503030000020003" pitchFamily="50"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anose="020B0604020202020204" pitchFamily="2" charset="0"/>
                <a:ea typeface="Sassoon Infant Rg" panose="02000503030000020003" pitchFamily="50" charset="0"/>
                <a:cs typeface="Sassoon Infant Rg" panose="02000503030000020003" pitchFamily="50"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anose="020B0604020202020204" pitchFamily="2" charset="0"/>
                <a:ea typeface="Sassoon Infant Rg" panose="02000503030000020003" pitchFamily="50" charset="0"/>
                <a:cs typeface="Sassoon Infant Rg" panose="02000503030000020003" pitchFamily="50" charset="0"/>
              </a:defRPr>
            </a:lvl9pPr>
          </a:lstStyle>
          <a:p>
            <a:pPr algn="ctr" fontAlgn="base">
              <a:lnSpc>
                <a:spcPct val="100000"/>
              </a:lnSpc>
              <a:spcBef>
                <a:spcPct val="0"/>
              </a:spcBef>
              <a:spcAft>
                <a:spcPct val="0"/>
              </a:spcAft>
              <a:buNone/>
            </a:pPr>
            <a:r>
              <a:rPr lang="en-US" altLang="en-US" sz="2800" b="1">
                <a:solidFill>
                  <a:prstClr val="white"/>
                </a:solidFill>
                <a:cs typeface="Twinkl" panose="020B0604020202020204" pitchFamily="2" charset="0"/>
              </a:rPr>
              <a:t>Discuss</a:t>
            </a:r>
          </a:p>
        </p:txBody>
      </p:sp>
      <p:pic>
        <p:nvPicPr>
          <p:cNvPr id="17415" name="Picture 1">
            <a:extLst>
              <a:ext uri="{FF2B5EF4-FFF2-40B4-BE49-F238E27FC236}">
                <a16:creationId xmlns:a16="http://schemas.microsoft.com/office/drawing/2014/main" id="{D35D22F6-1323-4AE8-A689-F0B4C6A5BBF5}"/>
              </a:ext>
            </a:extLst>
          </p:cNvPr>
          <p:cNvPicPr>
            <a:picLocks noChangeAspect="1"/>
          </p:cNvPicPr>
          <p:nvPr/>
        </p:nvPicPr>
        <p:blipFill>
          <a:blip r:embed="rId2">
            <a:extLst>
              <a:ext uri="{28A0092B-C50C-407E-A947-70E740481C1C}">
                <a14:useLocalDpi xmlns:a14="http://schemas.microsoft.com/office/drawing/2010/main" val="0"/>
              </a:ext>
            </a:extLst>
          </a:blip>
          <a:srcRect/>
          <a:stretch>
            <a:fillRect/>
          </a:stretch>
        </p:blipFill>
        <p:spPr bwMode="auto">
          <a:xfrm>
            <a:off x="3381376" y="1611313"/>
            <a:ext cx="6367463" cy="408146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Rounded Rectangular Callout 4">
            <a:extLst>
              <a:ext uri="{FF2B5EF4-FFF2-40B4-BE49-F238E27FC236}">
                <a16:creationId xmlns:a16="http://schemas.microsoft.com/office/drawing/2014/main" id="{15502687-CB82-48E1-AD5B-308AD0C30795}"/>
              </a:ext>
            </a:extLst>
          </p:cNvPr>
          <p:cNvSpPr/>
          <p:nvPr/>
        </p:nvSpPr>
        <p:spPr>
          <a:xfrm>
            <a:off x="2168526" y="695325"/>
            <a:ext cx="3832225" cy="2478088"/>
          </a:xfrm>
          <a:prstGeom prst="wedgeRoundRectCallout">
            <a:avLst>
              <a:gd name="adj1" fmla="val 39358"/>
              <a:gd name="adj2" fmla="val 80727"/>
              <a:gd name="adj3" fmla="val 16667"/>
            </a:avLst>
          </a:prstGeom>
          <a:solidFill>
            <a:srgbClr val="FAB00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r>
              <a:rPr lang="en-US" altLang="en-US" dirty="0">
                <a:solidFill>
                  <a:prstClr val="white"/>
                </a:solidFill>
                <a:latin typeface="Twinkl"/>
              </a:rPr>
              <a:t>Remember,</a:t>
            </a:r>
            <a:r>
              <a:rPr lang="en-US" altLang="en-US" b="1" dirty="0">
                <a:solidFill>
                  <a:prstClr val="white"/>
                </a:solidFill>
                <a:latin typeface="Twinkl"/>
              </a:rPr>
              <a:t> equality </a:t>
            </a:r>
            <a:r>
              <a:rPr lang="en-US" altLang="en-US" dirty="0">
                <a:solidFill>
                  <a:prstClr val="white"/>
                </a:solidFill>
                <a:latin typeface="Twinkl"/>
              </a:rPr>
              <a:t>is when we make sure that everyone is treated </a:t>
            </a:r>
            <a:r>
              <a:rPr lang="en-US" altLang="en-US" b="1" dirty="0">
                <a:solidFill>
                  <a:prstClr val="white"/>
                </a:solidFill>
                <a:latin typeface="Twinkl"/>
              </a:rPr>
              <a:t>fairly</a:t>
            </a:r>
            <a:r>
              <a:rPr lang="en-US" altLang="en-US" dirty="0">
                <a:solidFill>
                  <a:prstClr val="white"/>
                </a:solidFill>
                <a:latin typeface="Twinkl"/>
              </a:rPr>
              <a:t>. It doesn’t mean that everyone has to be treated the same.  </a:t>
            </a:r>
          </a:p>
        </p:txBody>
      </p:sp>
      <p:sp>
        <p:nvSpPr>
          <p:cNvPr id="18435" name="Rectangle 9">
            <a:extLst>
              <a:ext uri="{FF2B5EF4-FFF2-40B4-BE49-F238E27FC236}">
                <a16:creationId xmlns:a16="http://schemas.microsoft.com/office/drawing/2014/main" id="{5286C52B-866A-427D-AF84-59F7F124AB5A}"/>
              </a:ext>
            </a:extLst>
          </p:cNvPr>
          <p:cNvSpPr>
            <a:spLocks noChangeArrowheads="1"/>
          </p:cNvSpPr>
          <p:nvPr/>
        </p:nvSpPr>
        <p:spPr bwMode="auto">
          <a:xfrm>
            <a:off x="647701" y="4052888"/>
            <a:ext cx="5191124" cy="162273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0" tIns="72000" rIns="0" bIns="72000">
            <a:spAutoFit/>
          </a:bodyPr>
          <a:lstStyle>
            <a:lvl1pPr>
              <a:lnSpc>
                <a:spcPct val="90000"/>
              </a:lnSpc>
              <a:spcBef>
                <a:spcPts val="1000"/>
              </a:spcBef>
              <a:buFont typeface="Arial" panose="020B0604020202020204" pitchFamily="34" charset="0"/>
              <a:buChar char="•"/>
              <a:defRPr>
                <a:solidFill>
                  <a:srgbClr val="1C1C1C"/>
                </a:solidFill>
                <a:latin typeface="Twinkl" panose="020B0604020202020204" pitchFamily="2" charset="0"/>
                <a:ea typeface="Sassoon Infant Rg" panose="02000503030000020003" pitchFamily="50" charset="0"/>
                <a:cs typeface="Sassoon Infant Rg" panose="02000503030000020003" pitchFamily="50" charset="0"/>
              </a:defRPr>
            </a:lvl1pPr>
            <a:lvl2pPr marL="742950" indent="-285750">
              <a:lnSpc>
                <a:spcPct val="90000"/>
              </a:lnSpc>
              <a:spcBef>
                <a:spcPts val="500"/>
              </a:spcBef>
              <a:buFont typeface="Arial" panose="020B0604020202020204" pitchFamily="34" charset="0"/>
              <a:buChar char="•"/>
              <a:defRPr sz="1600">
                <a:solidFill>
                  <a:srgbClr val="1C1C1C"/>
                </a:solidFill>
                <a:latin typeface="Twinkl" panose="020B0604020202020204" pitchFamily="2" charset="0"/>
                <a:ea typeface="Sassoon Infant Rg" panose="02000503030000020003" pitchFamily="50" charset="0"/>
                <a:cs typeface="Sassoon Infant Rg" panose="02000503030000020003" pitchFamily="50" charset="0"/>
              </a:defRPr>
            </a:lvl2pPr>
            <a:lvl3pPr marL="1143000" indent="-228600">
              <a:lnSpc>
                <a:spcPct val="90000"/>
              </a:lnSpc>
              <a:spcBef>
                <a:spcPts val="500"/>
              </a:spcBef>
              <a:buFont typeface="Arial" panose="020B0604020202020204" pitchFamily="34" charset="0"/>
              <a:buChar char="•"/>
              <a:defRPr sz="1400">
                <a:solidFill>
                  <a:srgbClr val="1C1C1C"/>
                </a:solidFill>
                <a:latin typeface="Twinkl" panose="020B0604020202020204" pitchFamily="2" charset="0"/>
                <a:ea typeface="Sassoon Infant Rg" panose="02000503030000020003" pitchFamily="50" charset="0"/>
                <a:cs typeface="Sassoon Infant Rg" panose="02000503030000020003" pitchFamily="50" charset="0"/>
              </a:defRPr>
            </a:lvl3pPr>
            <a:lvl4pPr marL="1600200" indent="-228600">
              <a:lnSpc>
                <a:spcPct val="90000"/>
              </a:lnSpc>
              <a:spcBef>
                <a:spcPts val="500"/>
              </a:spcBef>
              <a:buFont typeface="Arial" panose="020B0604020202020204" pitchFamily="34" charset="0"/>
              <a:buChar char="•"/>
              <a:defRPr sz="1400">
                <a:solidFill>
                  <a:srgbClr val="1C1C1C"/>
                </a:solidFill>
                <a:latin typeface="Twinkl" panose="020B0604020202020204" pitchFamily="2" charset="0"/>
                <a:ea typeface="Sassoon Infant Rg" panose="02000503030000020003" pitchFamily="50" charset="0"/>
                <a:cs typeface="Sassoon Infant Rg" panose="02000503030000020003" pitchFamily="50" charset="0"/>
              </a:defRPr>
            </a:lvl4pPr>
            <a:lvl5pPr marL="2057400" indent="-228600">
              <a:lnSpc>
                <a:spcPct val="90000"/>
              </a:lnSpc>
              <a:spcBef>
                <a:spcPts val="500"/>
              </a:spcBef>
              <a:buFont typeface="Arial" panose="020B0604020202020204" pitchFamily="34" charset="0"/>
              <a:buChar char="•"/>
              <a:defRPr sz="1400">
                <a:solidFill>
                  <a:srgbClr val="1C1C1C"/>
                </a:solidFill>
                <a:latin typeface="Twinkl" panose="020B0604020202020204" pitchFamily="2" charset="0"/>
                <a:ea typeface="Sassoon Infant Rg" panose="02000503030000020003" pitchFamily="50" charset="0"/>
                <a:cs typeface="Sassoon Infant Rg" panose="02000503030000020003" pitchFamily="50"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anose="020B0604020202020204" pitchFamily="2" charset="0"/>
                <a:ea typeface="Sassoon Infant Rg" panose="02000503030000020003" pitchFamily="50" charset="0"/>
                <a:cs typeface="Sassoon Infant Rg" panose="02000503030000020003" pitchFamily="50"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anose="020B0604020202020204" pitchFamily="2" charset="0"/>
                <a:ea typeface="Sassoon Infant Rg" panose="02000503030000020003" pitchFamily="50" charset="0"/>
                <a:cs typeface="Sassoon Infant Rg" panose="02000503030000020003" pitchFamily="50"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anose="020B0604020202020204" pitchFamily="2" charset="0"/>
                <a:ea typeface="Sassoon Infant Rg" panose="02000503030000020003" pitchFamily="50" charset="0"/>
                <a:cs typeface="Sassoon Infant Rg" panose="02000503030000020003" pitchFamily="50"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anose="020B0604020202020204" pitchFamily="2" charset="0"/>
                <a:ea typeface="Sassoon Infant Rg" panose="02000503030000020003" pitchFamily="50" charset="0"/>
                <a:cs typeface="Sassoon Infant Rg" panose="02000503030000020003" pitchFamily="50" charset="0"/>
              </a:defRPr>
            </a:lvl9pPr>
          </a:lstStyle>
          <a:p>
            <a:pPr algn="ctr" fontAlgn="base">
              <a:lnSpc>
                <a:spcPct val="100000"/>
              </a:lnSpc>
              <a:spcBef>
                <a:spcPct val="0"/>
              </a:spcBef>
              <a:spcAft>
                <a:spcPct val="0"/>
              </a:spcAft>
              <a:buNone/>
            </a:pPr>
            <a:r>
              <a:rPr lang="en-US" altLang="en-US" sz="2400" dirty="0"/>
              <a:t>Can you think of an example of where treating someone or a group of people differently, makes things fairer for them?</a:t>
            </a:r>
          </a:p>
        </p:txBody>
      </p:sp>
      <p:sp>
        <p:nvSpPr>
          <p:cNvPr id="13" name="Rounded Rectangle 12">
            <a:extLst>
              <a:ext uri="{FF2B5EF4-FFF2-40B4-BE49-F238E27FC236}">
                <a16:creationId xmlns:a16="http://schemas.microsoft.com/office/drawing/2014/main" id="{DCAFA024-34A5-48DD-9316-2B9B5B878326}"/>
              </a:ext>
            </a:extLst>
          </p:cNvPr>
          <p:cNvSpPr/>
          <p:nvPr/>
        </p:nvSpPr>
        <p:spPr>
          <a:xfrm>
            <a:off x="2108201" y="5695951"/>
            <a:ext cx="2143125" cy="588963"/>
          </a:xfrm>
          <a:prstGeom prst="roundRect">
            <a:avLst/>
          </a:prstGeom>
          <a:solidFill>
            <a:srgbClr val="99CC67"/>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GB" sz="1400">
              <a:solidFill>
                <a:prstClr val="white"/>
              </a:solidFill>
              <a:latin typeface="Twinkl"/>
            </a:endParaRPr>
          </a:p>
        </p:txBody>
      </p:sp>
      <p:sp>
        <p:nvSpPr>
          <p:cNvPr id="18437" name="Rectangle 15">
            <a:extLst>
              <a:ext uri="{FF2B5EF4-FFF2-40B4-BE49-F238E27FC236}">
                <a16:creationId xmlns:a16="http://schemas.microsoft.com/office/drawing/2014/main" id="{AB12CB6B-A47C-43FC-832F-960B5038BCA9}"/>
              </a:ext>
            </a:extLst>
          </p:cNvPr>
          <p:cNvSpPr>
            <a:spLocks noChangeArrowheads="1"/>
          </p:cNvSpPr>
          <p:nvPr/>
        </p:nvSpPr>
        <p:spPr bwMode="auto">
          <a:xfrm>
            <a:off x="2476500" y="5691188"/>
            <a:ext cx="1422400" cy="57626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72000" rIns="0" bIns="72000">
            <a:spAutoFit/>
          </a:bodyPr>
          <a:lstStyle>
            <a:lvl1pPr>
              <a:lnSpc>
                <a:spcPct val="90000"/>
              </a:lnSpc>
              <a:spcBef>
                <a:spcPts val="1000"/>
              </a:spcBef>
              <a:buFont typeface="Arial" panose="020B0604020202020204" pitchFamily="34" charset="0"/>
              <a:buChar char="•"/>
              <a:defRPr>
                <a:solidFill>
                  <a:srgbClr val="1C1C1C"/>
                </a:solidFill>
                <a:latin typeface="Twinkl" panose="020B0604020202020204" pitchFamily="2" charset="0"/>
                <a:ea typeface="Sassoon Infant Rg" panose="02000503030000020003" pitchFamily="50" charset="0"/>
                <a:cs typeface="Sassoon Infant Rg" panose="02000503030000020003" pitchFamily="50" charset="0"/>
              </a:defRPr>
            </a:lvl1pPr>
            <a:lvl2pPr marL="742950" indent="-285750">
              <a:lnSpc>
                <a:spcPct val="90000"/>
              </a:lnSpc>
              <a:spcBef>
                <a:spcPts val="500"/>
              </a:spcBef>
              <a:buFont typeface="Arial" panose="020B0604020202020204" pitchFamily="34" charset="0"/>
              <a:buChar char="•"/>
              <a:defRPr sz="1600">
                <a:solidFill>
                  <a:srgbClr val="1C1C1C"/>
                </a:solidFill>
                <a:latin typeface="Twinkl" panose="020B0604020202020204" pitchFamily="2" charset="0"/>
                <a:ea typeface="Sassoon Infant Rg" panose="02000503030000020003" pitchFamily="50" charset="0"/>
                <a:cs typeface="Sassoon Infant Rg" panose="02000503030000020003" pitchFamily="50" charset="0"/>
              </a:defRPr>
            </a:lvl2pPr>
            <a:lvl3pPr marL="1143000" indent="-228600">
              <a:lnSpc>
                <a:spcPct val="90000"/>
              </a:lnSpc>
              <a:spcBef>
                <a:spcPts val="500"/>
              </a:spcBef>
              <a:buFont typeface="Arial" panose="020B0604020202020204" pitchFamily="34" charset="0"/>
              <a:buChar char="•"/>
              <a:defRPr sz="1400">
                <a:solidFill>
                  <a:srgbClr val="1C1C1C"/>
                </a:solidFill>
                <a:latin typeface="Twinkl" panose="020B0604020202020204" pitchFamily="2" charset="0"/>
                <a:ea typeface="Sassoon Infant Rg" panose="02000503030000020003" pitchFamily="50" charset="0"/>
                <a:cs typeface="Sassoon Infant Rg" panose="02000503030000020003" pitchFamily="50" charset="0"/>
              </a:defRPr>
            </a:lvl3pPr>
            <a:lvl4pPr marL="1600200" indent="-228600">
              <a:lnSpc>
                <a:spcPct val="90000"/>
              </a:lnSpc>
              <a:spcBef>
                <a:spcPts val="500"/>
              </a:spcBef>
              <a:buFont typeface="Arial" panose="020B0604020202020204" pitchFamily="34" charset="0"/>
              <a:buChar char="•"/>
              <a:defRPr sz="1400">
                <a:solidFill>
                  <a:srgbClr val="1C1C1C"/>
                </a:solidFill>
                <a:latin typeface="Twinkl" panose="020B0604020202020204" pitchFamily="2" charset="0"/>
                <a:ea typeface="Sassoon Infant Rg" panose="02000503030000020003" pitchFamily="50" charset="0"/>
                <a:cs typeface="Sassoon Infant Rg" panose="02000503030000020003" pitchFamily="50" charset="0"/>
              </a:defRPr>
            </a:lvl4pPr>
            <a:lvl5pPr marL="2057400" indent="-228600">
              <a:lnSpc>
                <a:spcPct val="90000"/>
              </a:lnSpc>
              <a:spcBef>
                <a:spcPts val="500"/>
              </a:spcBef>
              <a:buFont typeface="Arial" panose="020B0604020202020204" pitchFamily="34" charset="0"/>
              <a:buChar char="•"/>
              <a:defRPr sz="1400">
                <a:solidFill>
                  <a:srgbClr val="1C1C1C"/>
                </a:solidFill>
                <a:latin typeface="Twinkl" panose="020B0604020202020204" pitchFamily="2" charset="0"/>
                <a:ea typeface="Sassoon Infant Rg" panose="02000503030000020003" pitchFamily="50" charset="0"/>
                <a:cs typeface="Sassoon Infant Rg" panose="02000503030000020003" pitchFamily="50"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anose="020B0604020202020204" pitchFamily="2" charset="0"/>
                <a:ea typeface="Sassoon Infant Rg" panose="02000503030000020003" pitchFamily="50" charset="0"/>
                <a:cs typeface="Sassoon Infant Rg" panose="02000503030000020003" pitchFamily="50"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anose="020B0604020202020204" pitchFamily="2" charset="0"/>
                <a:ea typeface="Sassoon Infant Rg" panose="02000503030000020003" pitchFamily="50" charset="0"/>
                <a:cs typeface="Sassoon Infant Rg" panose="02000503030000020003" pitchFamily="50"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anose="020B0604020202020204" pitchFamily="2" charset="0"/>
                <a:ea typeface="Sassoon Infant Rg" panose="02000503030000020003" pitchFamily="50" charset="0"/>
                <a:cs typeface="Sassoon Infant Rg" panose="02000503030000020003" pitchFamily="50"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anose="020B0604020202020204" pitchFamily="2" charset="0"/>
                <a:ea typeface="Sassoon Infant Rg" panose="02000503030000020003" pitchFamily="50" charset="0"/>
                <a:cs typeface="Sassoon Infant Rg" panose="02000503030000020003" pitchFamily="50" charset="0"/>
              </a:defRPr>
            </a:lvl9pPr>
          </a:lstStyle>
          <a:p>
            <a:pPr algn="ctr" fontAlgn="base">
              <a:lnSpc>
                <a:spcPct val="100000"/>
              </a:lnSpc>
              <a:spcBef>
                <a:spcPct val="0"/>
              </a:spcBef>
              <a:spcAft>
                <a:spcPct val="0"/>
              </a:spcAft>
              <a:buNone/>
            </a:pPr>
            <a:r>
              <a:rPr lang="en-US" altLang="en-US" sz="2800" b="1">
                <a:solidFill>
                  <a:prstClr val="white"/>
                </a:solidFill>
                <a:cs typeface="Twinkl" panose="020B0604020202020204" pitchFamily="2" charset="0"/>
              </a:rPr>
              <a:t>Discuss</a:t>
            </a:r>
          </a:p>
        </p:txBody>
      </p:sp>
      <p:pic>
        <p:nvPicPr>
          <p:cNvPr id="18438" name="Picture 7">
            <a:extLst>
              <a:ext uri="{FF2B5EF4-FFF2-40B4-BE49-F238E27FC236}">
                <a16:creationId xmlns:a16="http://schemas.microsoft.com/office/drawing/2014/main" id="{498A7F19-1821-46F4-BE5D-9CD74288DE9E}"/>
              </a:ext>
            </a:extLst>
          </p:cNvPr>
          <p:cNvPicPr>
            <a:picLocks noChangeAspect="1"/>
          </p:cNvPicPr>
          <p:nvPr/>
        </p:nvPicPr>
        <p:blipFill>
          <a:blip r:embed="rId2">
            <a:extLst>
              <a:ext uri="{28A0092B-C50C-407E-A947-70E740481C1C}">
                <a14:useLocalDpi xmlns:a14="http://schemas.microsoft.com/office/drawing/2010/main" val="0"/>
              </a:ext>
            </a:extLst>
          </a:blip>
          <a:srcRect/>
          <a:stretch>
            <a:fillRect/>
          </a:stretch>
        </p:blipFill>
        <p:spPr bwMode="auto">
          <a:xfrm>
            <a:off x="5278439" y="2489200"/>
            <a:ext cx="4852987" cy="37401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D8B7C56-38B2-4907-8BAB-CCFFDFFAE4DA}"/>
              </a:ext>
            </a:extLst>
          </p:cNvPr>
          <p:cNvSpPr>
            <a:spLocks noGrp="1"/>
          </p:cNvSpPr>
          <p:nvPr>
            <p:ph type="title"/>
          </p:nvPr>
        </p:nvSpPr>
        <p:spPr>
          <a:xfrm>
            <a:off x="615950" y="516995"/>
            <a:ext cx="10960100" cy="994306"/>
          </a:xfrm>
        </p:spPr>
        <p:txBody>
          <a:bodyPr/>
          <a:lstStyle/>
          <a:p>
            <a:pPr algn="ctr"/>
            <a:r>
              <a:rPr lang="en-GB" dirty="0"/>
              <a:t>Can you explain this image? </a:t>
            </a:r>
            <a:br>
              <a:rPr lang="en-GB" dirty="0"/>
            </a:br>
            <a:r>
              <a:rPr lang="en-GB" dirty="0"/>
              <a:t>Which one is fairer and why?</a:t>
            </a:r>
          </a:p>
        </p:txBody>
      </p:sp>
      <p:pic>
        <p:nvPicPr>
          <p:cNvPr id="18434" name="Picture 2" descr="Equality and Equity in Cancer Screening: How can we personalise ...">
            <a:extLst>
              <a:ext uri="{FF2B5EF4-FFF2-40B4-BE49-F238E27FC236}">
                <a16:creationId xmlns:a16="http://schemas.microsoft.com/office/drawing/2014/main" id="{BF6D36DF-A230-41CA-AABE-9C4500EB312A}"/>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289052" y="1651760"/>
            <a:ext cx="9264648" cy="520624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648609052"/>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22D6BD9-8DD7-40F0-8C7C-811E9CE4D2B8}"/>
              </a:ext>
            </a:extLst>
          </p:cNvPr>
          <p:cNvSpPr>
            <a:spLocks noGrp="1"/>
          </p:cNvSpPr>
          <p:nvPr>
            <p:ph type="title"/>
          </p:nvPr>
        </p:nvSpPr>
        <p:spPr>
          <a:xfrm>
            <a:off x="615950" y="660825"/>
            <a:ext cx="10960100" cy="994306"/>
          </a:xfrm>
        </p:spPr>
        <p:txBody>
          <a:bodyPr/>
          <a:lstStyle/>
          <a:p>
            <a:pPr algn="ctr"/>
            <a:r>
              <a:rPr lang="en-GB" dirty="0"/>
              <a:t>Why do you think we are discussing equality today? Is there anything you’ve seen or heard about recently related to issues of equality?</a:t>
            </a:r>
          </a:p>
        </p:txBody>
      </p:sp>
      <p:pic>
        <p:nvPicPr>
          <p:cNvPr id="3074" name="Picture 2" descr="Blm Stock Illustrations – 35 Blm Stock Illustrations, Vectors ...">
            <a:extLst>
              <a:ext uri="{FF2B5EF4-FFF2-40B4-BE49-F238E27FC236}">
                <a16:creationId xmlns:a16="http://schemas.microsoft.com/office/drawing/2014/main" id="{58DAB10A-071C-4EB9-85E3-540C5BCE09F9}"/>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4775559" y="3819417"/>
            <a:ext cx="4366133" cy="2548730"/>
          </a:xfrm>
          <a:prstGeom prst="rect">
            <a:avLst/>
          </a:prstGeom>
          <a:noFill/>
          <a:extLst>
            <a:ext uri="{909E8E84-426E-40DD-AFC4-6F175D3DCCD1}">
              <a14:hiddenFill xmlns:a14="http://schemas.microsoft.com/office/drawing/2010/main">
                <a:solidFill>
                  <a:srgbClr val="FFFFFF"/>
                </a:solidFill>
              </a14:hiddenFill>
            </a:ext>
          </a:extLst>
        </p:spPr>
      </p:pic>
      <p:pic>
        <p:nvPicPr>
          <p:cNvPr id="3076" name="Picture 4" descr="UK Black Lives Matter protests increase risk of COVID-19 spread ...">
            <a:extLst>
              <a:ext uri="{FF2B5EF4-FFF2-40B4-BE49-F238E27FC236}">
                <a16:creationId xmlns:a16="http://schemas.microsoft.com/office/drawing/2014/main" id="{CA0A14A4-4C0A-408E-B440-22DEC98C8BEF}"/>
              </a:ext>
            </a:extLst>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117009" y="1943502"/>
            <a:ext cx="4524375" cy="2548731"/>
          </a:xfrm>
          <a:prstGeom prst="rect">
            <a:avLst/>
          </a:prstGeom>
          <a:noFill/>
          <a:extLst>
            <a:ext uri="{909E8E84-426E-40DD-AFC4-6F175D3DCCD1}">
              <a14:hiddenFill xmlns:a14="http://schemas.microsoft.com/office/drawing/2010/main">
                <a:solidFill>
                  <a:srgbClr val="FFFFFF"/>
                </a:solidFill>
              </a14:hiddenFill>
            </a:ext>
          </a:extLst>
        </p:spPr>
      </p:pic>
      <p:pic>
        <p:nvPicPr>
          <p:cNvPr id="3078" name="Picture 6" descr="The people creating art to remember George Floyd - CNN Style">
            <a:extLst>
              <a:ext uri="{FF2B5EF4-FFF2-40B4-BE49-F238E27FC236}">
                <a16:creationId xmlns:a16="http://schemas.microsoft.com/office/drawing/2014/main" id="{39AEE07D-5DEE-4420-AD96-30B345D4CB3C}"/>
              </a:ext>
            </a:extLst>
          </p:cNvPr>
          <p:cNvPicPr>
            <a:picLocks noChangeAspect="1" noChangeArrowheads="1"/>
          </p:cNvPicPr>
          <p:nvPr/>
        </p:nvPicPr>
        <p:blipFill rotWithShape="1">
          <a:blip r:embed="rId5">
            <a:extLst>
              <a:ext uri="{28A0092B-C50C-407E-A947-70E740481C1C}">
                <a14:useLocalDpi xmlns:a14="http://schemas.microsoft.com/office/drawing/2010/main" val="0"/>
              </a:ext>
            </a:extLst>
          </a:blip>
          <a:srcRect l="23373" r="22269"/>
          <a:stretch/>
        </p:blipFill>
        <p:spPr bwMode="auto">
          <a:xfrm>
            <a:off x="9275867" y="2424004"/>
            <a:ext cx="2696943" cy="2790825"/>
          </a:xfrm>
          <a:prstGeom prst="rect">
            <a:avLst/>
          </a:prstGeom>
          <a:noFill/>
          <a:extLst>
            <a:ext uri="{909E8E84-426E-40DD-AFC4-6F175D3DCCD1}">
              <a14:hiddenFill xmlns:a14="http://schemas.microsoft.com/office/drawing/2010/main">
                <a:solidFill>
                  <a:srgbClr val="FFFFFF"/>
                </a:solidFill>
              </a14:hiddenFill>
            </a:ext>
          </a:extLst>
        </p:spPr>
      </p:pic>
      <p:pic>
        <p:nvPicPr>
          <p:cNvPr id="3080" name="Picture 8" descr="Here's where Breonna Taylor's case stands now - CNN">
            <a:extLst>
              <a:ext uri="{FF2B5EF4-FFF2-40B4-BE49-F238E27FC236}">
                <a16:creationId xmlns:a16="http://schemas.microsoft.com/office/drawing/2014/main" id="{16C08BB9-8F23-4451-BFE7-25E6977AB19A}"/>
              </a:ext>
            </a:extLst>
          </p:cNvPr>
          <p:cNvPicPr>
            <a:picLocks noChangeAspect="1" noChangeArrowheads="1"/>
          </p:cNvPicPr>
          <p:nvPr/>
        </p:nvPicPr>
        <p:blipFill rotWithShape="1">
          <a:blip r:embed="rId6">
            <a:extLst>
              <a:ext uri="{28A0092B-C50C-407E-A947-70E740481C1C}">
                <a14:useLocalDpi xmlns:a14="http://schemas.microsoft.com/office/drawing/2010/main" val="0"/>
              </a:ext>
            </a:extLst>
          </a:blip>
          <a:srcRect l="18882" r="19565"/>
          <a:stretch/>
        </p:blipFill>
        <p:spPr bwMode="auto">
          <a:xfrm>
            <a:off x="1579094" y="4600575"/>
            <a:ext cx="2467860" cy="2257425"/>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634296175"/>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403F117-271A-42E7-81DF-6C8A6D0672BD}"/>
              </a:ext>
            </a:extLst>
          </p:cNvPr>
          <p:cNvSpPr>
            <a:spLocks noGrp="1"/>
          </p:cNvSpPr>
          <p:nvPr>
            <p:ph type="title"/>
          </p:nvPr>
        </p:nvSpPr>
        <p:spPr>
          <a:xfrm>
            <a:off x="504823" y="2822045"/>
            <a:ext cx="10960100" cy="994306"/>
          </a:xfrm>
        </p:spPr>
        <p:txBody>
          <a:bodyPr/>
          <a:lstStyle/>
          <a:p>
            <a:pPr algn="ctr"/>
            <a:r>
              <a:rPr lang="en-GB" dirty="0"/>
              <a:t>Do you have any thoughts and/or feelings that you would like to share about what’s been happening in America and Britain?</a:t>
            </a:r>
            <a:br>
              <a:rPr lang="en-GB" dirty="0"/>
            </a:br>
            <a:br>
              <a:rPr lang="en-GB" dirty="0"/>
            </a:br>
            <a:r>
              <a:rPr lang="en-GB" dirty="0"/>
              <a:t>This is a safe space to share your ideas and for us to learn about how we can make a difference and create a fairer world for ourselves and everybody throughout our lives.</a:t>
            </a:r>
          </a:p>
        </p:txBody>
      </p:sp>
    </p:spTree>
    <p:extLst>
      <p:ext uri="{BB962C8B-B14F-4D97-AF65-F5344CB8AC3E}">
        <p14:creationId xmlns:p14="http://schemas.microsoft.com/office/powerpoint/2010/main" val="1375152789"/>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26" name="Picture 2" descr="Black Fist - Equality Clipart PNG Image | Transparent PNG Free ...">
            <a:extLst>
              <a:ext uri="{FF2B5EF4-FFF2-40B4-BE49-F238E27FC236}">
                <a16:creationId xmlns:a16="http://schemas.microsoft.com/office/drawing/2014/main" id="{38B727B2-B482-4660-8C44-3B3FC2DAC254}"/>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4295775" y="76200"/>
            <a:ext cx="7810500" cy="6477000"/>
          </a:xfrm>
          <a:prstGeom prst="rect">
            <a:avLst/>
          </a:prstGeom>
          <a:noFill/>
          <a:extLst>
            <a:ext uri="{909E8E84-426E-40DD-AFC4-6F175D3DCCD1}">
              <a14:hiddenFill xmlns:a14="http://schemas.microsoft.com/office/drawing/2010/main">
                <a:solidFill>
                  <a:srgbClr val="FFFFFF"/>
                </a:solidFill>
              </a14:hiddenFill>
            </a:ext>
          </a:extLst>
        </p:spPr>
      </p:pic>
      <p:sp>
        <p:nvSpPr>
          <p:cNvPr id="4" name="TextBox 3">
            <a:extLst>
              <a:ext uri="{FF2B5EF4-FFF2-40B4-BE49-F238E27FC236}">
                <a16:creationId xmlns:a16="http://schemas.microsoft.com/office/drawing/2014/main" id="{0E0D83DA-2932-4DA9-812E-8E4C7D2292DC}"/>
              </a:ext>
            </a:extLst>
          </p:cNvPr>
          <p:cNvSpPr txBox="1"/>
          <p:nvPr/>
        </p:nvSpPr>
        <p:spPr>
          <a:xfrm>
            <a:off x="895351" y="2459504"/>
            <a:ext cx="3228974" cy="1938992"/>
          </a:xfrm>
          <a:prstGeom prst="rect">
            <a:avLst/>
          </a:prstGeom>
          <a:noFill/>
        </p:spPr>
        <p:txBody>
          <a:bodyPr wrap="square" rtlCol="0">
            <a:spAutoFit/>
          </a:bodyPr>
          <a:lstStyle/>
          <a:p>
            <a:pPr algn="ctr"/>
            <a:r>
              <a:rPr lang="en-GB" sz="4000" dirty="0"/>
              <a:t>What do you think this means?</a:t>
            </a:r>
          </a:p>
        </p:txBody>
      </p:sp>
    </p:spTree>
    <p:extLst>
      <p:ext uri="{BB962C8B-B14F-4D97-AF65-F5344CB8AC3E}">
        <p14:creationId xmlns:p14="http://schemas.microsoft.com/office/powerpoint/2010/main" val="539688786"/>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386" name="Title 1">
            <a:extLst>
              <a:ext uri="{FF2B5EF4-FFF2-40B4-BE49-F238E27FC236}">
                <a16:creationId xmlns:a16="http://schemas.microsoft.com/office/drawing/2014/main" id="{89728A03-ADF0-4F8A-BE83-1503EB5663D5}"/>
              </a:ext>
            </a:extLst>
          </p:cNvPr>
          <p:cNvSpPr>
            <a:spLocks noGrp="1"/>
          </p:cNvSpPr>
          <p:nvPr>
            <p:ph type="title"/>
          </p:nvPr>
        </p:nvSpPr>
        <p:spPr>
          <a:xfrm>
            <a:off x="1908176" y="765176"/>
            <a:ext cx="8220075" cy="993775"/>
          </a:xfrm>
        </p:spPr>
        <p:txBody>
          <a:bodyPr/>
          <a:lstStyle/>
          <a:p>
            <a:pPr algn="ctr" eaLnBrk="1" hangingPunct="1"/>
            <a:r>
              <a:rPr lang="en-GB" altLang="en-US" b="0" dirty="0">
                <a:solidFill>
                  <a:schemeClr val="tx1"/>
                </a:solidFill>
              </a:rPr>
              <a:t>How does discrimination</a:t>
            </a:r>
            <a:br>
              <a:rPr lang="en-GB" altLang="en-US" b="0" dirty="0">
                <a:solidFill>
                  <a:schemeClr val="tx1"/>
                </a:solidFill>
              </a:rPr>
            </a:br>
            <a:r>
              <a:rPr lang="en-GB" altLang="en-US" b="0" dirty="0">
                <a:solidFill>
                  <a:schemeClr val="tx1"/>
                </a:solidFill>
              </a:rPr>
              <a:t>make you feel?</a:t>
            </a:r>
          </a:p>
        </p:txBody>
      </p:sp>
      <p:grpSp>
        <p:nvGrpSpPr>
          <p:cNvPr id="11" name="Group 10">
            <a:extLst>
              <a:ext uri="{FF2B5EF4-FFF2-40B4-BE49-F238E27FC236}">
                <a16:creationId xmlns:a16="http://schemas.microsoft.com/office/drawing/2014/main" id="{23D71F1C-59F1-4EDD-99AC-D8126DE109FD}"/>
              </a:ext>
            </a:extLst>
          </p:cNvPr>
          <p:cNvGrpSpPr>
            <a:grpSpLocks/>
          </p:cNvGrpSpPr>
          <p:nvPr/>
        </p:nvGrpSpPr>
        <p:grpSpPr bwMode="auto">
          <a:xfrm>
            <a:off x="1970089" y="2087563"/>
            <a:ext cx="8251825" cy="914400"/>
            <a:chOff x="445583" y="2011310"/>
            <a:chExt cx="8252690" cy="914400"/>
          </a:xfrm>
        </p:grpSpPr>
        <p:sp>
          <p:nvSpPr>
            <p:cNvPr id="3" name="Rectangle 2">
              <a:extLst>
                <a:ext uri="{FF2B5EF4-FFF2-40B4-BE49-F238E27FC236}">
                  <a16:creationId xmlns:a16="http://schemas.microsoft.com/office/drawing/2014/main" id="{33E67054-53F8-401F-BE86-186E2F5669F2}"/>
                </a:ext>
              </a:extLst>
            </p:cNvPr>
            <p:cNvSpPr/>
            <p:nvPr/>
          </p:nvSpPr>
          <p:spPr>
            <a:xfrm>
              <a:off x="445583" y="2011310"/>
              <a:ext cx="8252690" cy="914400"/>
            </a:xfrm>
            <a:prstGeom prst="rect">
              <a:avLst/>
            </a:prstGeom>
            <a:solidFill>
              <a:srgbClr val="D0B6D9"/>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GB"/>
            </a:p>
          </p:txBody>
        </p:sp>
        <p:sp>
          <p:nvSpPr>
            <p:cNvPr id="16395" name="Rectangle 3">
              <a:extLst>
                <a:ext uri="{FF2B5EF4-FFF2-40B4-BE49-F238E27FC236}">
                  <a16:creationId xmlns:a16="http://schemas.microsoft.com/office/drawing/2014/main" id="{9C9A484C-22C5-4373-BEBF-3CF5C4AEF1FF}"/>
                </a:ext>
              </a:extLst>
            </p:cNvPr>
            <p:cNvSpPr>
              <a:spLocks noChangeArrowheads="1"/>
            </p:cNvSpPr>
            <p:nvPr/>
          </p:nvSpPr>
          <p:spPr bwMode="auto">
            <a:xfrm>
              <a:off x="690850" y="2145344"/>
              <a:ext cx="7606723" cy="64633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nSpc>
                  <a:spcPct val="90000"/>
                </a:lnSpc>
                <a:spcBef>
                  <a:spcPts val="1000"/>
                </a:spcBef>
                <a:buFont typeface="Arial" panose="020B0604020202020204" pitchFamily="34" charset="0"/>
                <a:buChar char="•"/>
                <a:defRPr>
                  <a:solidFill>
                    <a:srgbClr val="1C1C1C"/>
                  </a:solidFill>
                  <a:latin typeface="Twinkl" pitchFamily="2" charset="0"/>
                  <a:ea typeface="Sassoon Infant Rg" pitchFamily="50" charset="0"/>
                  <a:cs typeface="Sassoon Infant Rg" pitchFamily="50" charset="0"/>
                </a:defRPr>
              </a:lvl1pPr>
              <a:lvl2pPr marL="742950" indent="-285750">
                <a:lnSpc>
                  <a:spcPct val="90000"/>
                </a:lnSpc>
                <a:spcBef>
                  <a:spcPts val="500"/>
                </a:spcBef>
                <a:buFont typeface="Arial" panose="020B0604020202020204" pitchFamily="34" charset="0"/>
                <a:buChar char="•"/>
                <a:defRPr sz="1600">
                  <a:solidFill>
                    <a:srgbClr val="1C1C1C"/>
                  </a:solidFill>
                  <a:latin typeface="Twinkl" pitchFamily="2" charset="0"/>
                  <a:ea typeface="Sassoon Infant Rg" pitchFamily="50" charset="0"/>
                  <a:cs typeface="Sassoon Infant Rg" pitchFamily="50" charset="0"/>
                </a:defRPr>
              </a:lvl2pPr>
              <a:lvl3pPr marL="11430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itchFamily="50" charset="0"/>
                  <a:cs typeface="Sassoon Infant Rg" pitchFamily="50" charset="0"/>
                </a:defRPr>
              </a:lvl3pPr>
              <a:lvl4pPr marL="16002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itchFamily="50" charset="0"/>
                  <a:cs typeface="Sassoon Infant Rg" pitchFamily="50" charset="0"/>
                </a:defRPr>
              </a:lvl4pPr>
              <a:lvl5pPr marL="20574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itchFamily="50" charset="0"/>
                  <a:cs typeface="Sassoon Infant Rg" pitchFamily="50"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itchFamily="50" charset="0"/>
                  <a:cs typeface="Sassoon Infant Rg" pitchFamily="50"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itchFamily="50" charset="0"/>
                  <a:cs typeface="Sassoon Infant Rg" pitchFamily="50"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itchFamily="50" charset="0"/>
                  <a:cs typeface="Sassoon Infant Rg" pitchFamily="50"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itchFamily="50" charset="0"/>
                  <a:cs typeface="Sassoon Infant Rg" pitchFamily="50" charset="0"/>
                </a:defRPr>
              </a:lvl9pPr>
            </a:lstStyle>
            <a:p>
              <a:pPr algn="ctr" eaLnBrk="1" hangingPunct="1">
                <a:lnSpc>
                  <a:spcPct val="100000"/>
                </a:lnSpc>
                <a:buFontTx/>
                <a:buNone/>
              </a:pPr>
              <a:r>
                <a:rPr lang="en-GB" altLang="en-US">
                  <a:solidFill>
                    <a:schemeClr val="tx1"/>
                  </a:solidFill>
                  <a:ea typeface="MS PGothic" panose="020B0600070205080204" pitchFamily="34" charset="-128"/>
                </a:rPr>
                <a:t>If you thought you were being bullied because of your differences, what do you think you should do?</a:t>
              </a:r>
            </a:p>
          </p:txBody>
        </p:sp>
      </p:grpSp>
      <p:grpSp>
        <p:nvGrpSpPr>
          <p:cNvPr id="10" name="Group 9">
            <a:extLst>
              <a:ext uri="{FF2B5EF4-FFF2-40B4-BE49-F238E27FC236}">
                <a16:creationId xmlns:a16="http://schemas.microsoft.com/office/drawing/2014/main" id="{916C6E9F-B568-48F2-A545-51F9575DD0AC}"/>
              </a:ext>
            </a:extLst>
          </p:cNvPr>
          <p:cNvGrpSpPr>
            <a:grpSpLocks/>
          </p:cNvGrpSpPr>
          <p:nvPr/>
        </p:nvGrpSpPr>
        <p:grpSpPr bwMode="auto">
          <a:xfrm>
            <a:off x="1970088" y="3368675"/>
            <a:ext cx="8247062" cy="914400"/>
            <a:chOff x="447964" y="3177539"/>
            <a:chExt cx="8248072" cy="914400"/>
          </a:xfrm>
        </p:grpSpPr>
        <p:sp>
          <p:nvSpPr>
            <p:cNvPr id="5" name="Rectangle 4">
              <a:extLst>
                <a:ext uri="{FF2B5EF4-FFF2-40B4-BE49-F238E27FC236}">
                  <a16:creationId xmlns:a16="http://schemas.microsoft.com/office/drawing/2014/main" id="{02B07850-48B2-4FF0-B8B1-CDFC881134B7}"/>
                </a:ext>
              </a:extLst>
            </p:cNvPr>
            <p:cNvSpPr/>
            <p:nvPr/>
          </p:nvSpPr>
          <p:spPr>
            <a:xfrm>
              <a:off x="447964" y="3177539"/>
              <a:ext cx="8248072" cy="914400"/>
            </a:xfrm>
            <a:prstGeom prst="rect">
              <a:avLst/>
            </a:prstGeom>
            <a:solidFill>
              <a:srgbClr val="D0B6D9"/>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GB"/>
            </a:p>
          </p:txBody>
        </p:sp>
        <p:sp>
          <p:nvSpPr>
            <p:cNvPr id="16393" name="Rectangle 5">
              <a:extLst>
                <a:ext uri="{FF2B5EF4-FFF2-40B4-BE49-F238E27FC236}">
                  <a16:creationId xmlns:a16="http://schemas.microsoft.com/office/drawing/2014/main" id="{5ED7D010-ED34-43A0-A0F1-26046A5BB070}"/>
                </a:ext>
              </a:extLst>
            </p:cNvPr>
            <p:cNvSpPr>
              <a:spLocks noChangeArrowheads="1"/>
            </p:cNvSpPr>
            <p:nvPr/>
          </p:nvSpPr>
          <p:spPr bwMode="auto">
            <a:xfrm>
              <a:off x="690850" y="3311573"/>
              <a:ext cx="7697500" cy="64633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nSpc>
                  <a:spcPct val="90000"/>
                </a:lnSpc>
                <a:spcBef>
                  <a:spcPts val="1000"/>
                </a:spcBef>
                <a:buFont typeface="Arial" panose="020B0604020202020204" pitchFamily="34" charset="0"/>
                <a:buChar char="•"/>
                <a:defRPr>
                  <a:solidFill>
                    <a:srgbClr val="1C1C1C"/>
                  </a:solidFill>
                  <a:latin typeface="Twinkl" pitchFamily="2" charset="0"/>
                  <a:ea typeface="Sassoon Infant Rg" pitchFamily="50" charset="0"/>
                  <a:cs typeface="Sassoon Infant Rg" pitchFamily="50" charset="0"/>
                </a:defRPr>
              </a:lvl1pPr>
              <a:lvl2pPr marL="742950" indent="-285750">
                <a:lnSpc>
                  <a:spcPct val="90000"/>
                </a:lnSpc>
                <a:spcBef>
                  <a:spcPts val="500"/>
                </a:spcBef>
                <a:buFont typeface="Arial" panose="020B0604020202020204" pitchFamily="34" charset="0"/>
                <a:buChar char="•"/>
                <a:defRPr sz="1600">
                  <a:solidFill>
                    <a:srgbClr val="1C1C1C"/>
                  </a:solidFill>
                  <a:latin typeface="Twinkl" pitchFamily="2" charset="0"/>
                  <a:ea typeface="Sassoon Infant Rg" pitchFamily="50" charset="0"/>
                  <a:cs typeface="Sassoon Infant Rg" pitchFamily="50" charset="0"/>
                </a:defRPr>
              </a:lvl2pPr>
              <a:lvl3pPr marL="11430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itchFamily="50" charset="0"/>
                  <a:cs typeface="Sassoon Infant Rg" pitchFamily="50" charset="0"/>
                </a:defRPr>
              </a:lvl3pPr>
              <a:lvl4pPr marL="16002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itchFamily="50" charset="0"/>
                  <a:cs typeface="Sassoon Infant Rg" pitchFamily="50" charset="0"/>
                </a:defRPr>
              </a:lvl4pPr>
              <a:lvl5pPr marL="20574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itchFamily="50" charset="0"/>
                  <a:cs typeface="Sassoon Infant Rg" pitchFamily="50"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itchFamily="50" charset="0"/>
                  <a:cs typeface="Sassoon Infant Rg" pitchFamily="50"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itchFamily="50" charset="0"/>
                  <a:cs typeface="Sassoon Infant Rg" pitchFamily="50"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itchFamily="50" charset="0"/>
                  <a:cs typeface="Sassoon Infant Rg" pitchFamily="50"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itchFamily="50" charset="0"/>
                  <a:cs typeface="Sassoon Infant Rg" pitchFamily="50" charset="0"/>
                </a:defRPr>
              </a:lvl9pPr>
            </a:lstStyle>
            <a:p>
              <a:pPr algn="ctr" eaLnBrk="1" hangingPunct="1">
                <a:lnSpc>
                  <a:spcPct val="100000"/>
                </a:lnSpc>
                <a:buFontTx/>
                <a:buNone/>
              </a:pPr>
              <a:r>
                <a:rPr lang="en-GB" altLang="en-US">
                  <a:solidFill>
                    <a:schemeClr val="tx1"/>
                  </a:solidFill>
                </a:rPr>
                <a:t>If you heard someone being unkind about differences at school, who would you tell? What would you do?</a:t>
              </a:r>
            </a:p>
          </p:txBody>
        </p:sp>
      </p:grpSp>
      <p:grpSp>
        <p:nvGrpSpPr>
          <p:cNvPr id="9" name="Group 8">
            <a:extLst>
              <a:ext uri="{FF2B5EF4-FFF2-40B4-BE49-F238E27FC236}">
                <a16:creationId xmlns:a16="http://schemas.microsoft.com/office/drawing/2014/main" id="{8AF9B47F-F083-44EE-BA34-6537E8D75184}"/>
              </a:ext>
            </a:extLst>
          </p:cNvPr>
          <p:cNvGrpSpPr>
            <a:grpSpLocks/>
          </p:cNvGrpSpPr>
          <p:nvPr/>
        </p:nvGrpSpPr>
        <p:grpSpPr bwMode="auto">
          <a:xfrm>
            <a:off x="1970088" y="4648200"/>
            <a:ext cx="8247062" cy="914400"/>
            <a:chOff x="447964" y="4343768"/>
            <a:chExt cx="8248072" cy="914400"/>
          </a:xfrm>
        </p:grpSpPr>
        <p:sp>
          <p:nvSpPr>
            <p:cNvPr id="7" name="Rectangle 6">
              <a:extLst>
                <a:ext uri="{FF2B5EF4-FFF2-40B4-BE49-F238E27FC236}">
                  <a16:creationId xmlns:a16="http://schemas.microsoft.com/office/drawing/2014/main" id="{D000FE5A-A5D7-4B49-8695-E7AF9B5C45C1}"/>
                </a:ext>
              </a:extLst>
            </p:cNvPr>
            <p:cNvSpPr/>
            <p:nvPr/>
          </p:nvSpPr>
          <p:spPr>
            <a:xfrm>
              <a:off x="447964" y="4343768"/>
              <a:ext cx="8248072" cy="914400"/>
            </a:xfrm>
            <a:prstGeom prst="rect">
              <a:avLst/>
            </a:prstGeom>
            <a:solidFill>
              <a:srgbClr val="D0B6D9"/>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GB"/>
            </a:p>
          </p:txBody>
        </p:sp>
        <p:sp>
          <p:nvSpPr>
            <p:cNvPr id="16391" name="Rectangle 7">
              <a:extLst>
                <a:ext uri="{FF2B5EF4-FFF2-40B4-BE49-F238E27FC236}">
                  <a16:creationId xmlns:a16="http://schemas.microsoft.com/office/drawing/2014/main" id="{4C8A4842-DB10-4017-A3EE-89356C98F9EB}"/>
                </a:ext>
              </a:extLst>
            </p:cNvPr>
            <p:cNvSpPr>
              <a:spLocks noChangeArrowheads="1"/>
            </p:cNvSpPr>
            <p:nvPr/>
          </p:nvSpPr>
          <p:spPr bwMode="auto">
            <a:xfrm>
              <a:off x="755651" y="4477802"/>
              <a:ext cx="7632699" cy="64633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nSpc>
                  <a:spcPct val="90000"/>
                </a:lnSpc>
                <a:spcBef>
                  <a:spcPts val="1000"/>
                </a:spcBef>
                <a:buFont typeface="Arial" panose="020B0604020202020204" pitchFamily="34" charset="0"/>
                <a:buChar char="•"/>
                <a:defRPr>
                  <a:solidFill>
                    <a:srgbClr val="1C1C1C"/>
                  </a:solidFill>
                  <a:latin typeface="Twinkl" pitchFamily="2" charset="0"/>
                  <a:ea typeface="Sassoon Infant Rg" pitchFamily="50" charset="0"/>
                  <a:cs typeface="Sassoon Infant Rg" pitchFamily="50" charset="0"/>
                </a:defRPr>
              </a:lvl1pPr>
              <a:lvl2pPr marL="742950" indent="-285750">
                <a:lnSpc>
                  <a:spcPct val="90000"/>
                </a:lnSpc>
                <a:spcBef>
                  <a:spcPts val="500"/>
                </a:spcBef>
                <a:buFont typeface="Arial" panose="020B0604020202020204" pitchFamily="34" charset="0"/>
                <a:buChar char="•"/>
                <a:defRPr sz="1600">
                  <a:solidFill>
                    <a:srgbClr val="1C1C1C"/>
                  </a:solidFill>
                  <a:latin typeface="Twinkl" pitchFamily="2" charset="0"/>
                  <a:ea typeface="Sassoon Infant Rg" pitchFamily="50" charset="0"/>
                  <a:cs typeface="Sassoon Infant Rg" pitchFamily="50" charset="0"/>
                </a:defRPr>
              </a:lvl2pPr>
              <a:lvl3pPr marL="11430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itchFamily="50" charset="0"/>
                  <a:cs typeface="Sassoon Infant Rg" pitchFamily="50" charset="0"/>
                </a:defRPr>
              </a:lvl3pPr>
              <a:lvl4pPr marL="16002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itchFamily="50" charset="0"/>
                  <a:cs typeface="Sassoon Infant Rg" pitchFamily="50" charset="0"/>
                </a:defRPr>
              </a:lvl4pPr>
              <a:lvl5pPr marL="20574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itchFamily="50" charset="0"/>
                  <a:cs typeface="Sassoon Infant Rg" pitchFamily="50"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itchFamily="50" charset="0"/>
                  <a:cs typeface="Sassoon Infant Rg" pitchFamily="50"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itchFamily="50" charset="0"/>
                  <a:cs typeface="Sassoon Infant Rg" pitchFamily="50"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itchFamily="50" charset="0"/>
                  <a:cs typeface="Sassoon Infant Rg" pitchFamily="50"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itchFamily="50" charset="0"/>
                  <a:cs typeface="Sassoon Infant Rg" pitchFamily="50" charset="0"/>
                </a:defRPr>
              </a:lvl9pPr>
            </a:lstStyle>
            <a:p>
              <a:pPr algn="ctr" eaLnBrk="1" hangingPunct="1">
                <a:lnSpc>
                  <a:spcPct val="100000"/>
                </a:lnSpc>
                <a:buFontTx/>
                <a:buNone/>
              </a:pPr>
              <a:r>
                <a:rPr lang="en-GB" altLang="en-US">
                  <a:solidFill>
                    <a:schemeClr val="tx1"/>
                  </a:solidFill>
                </a:rPr>
                <a:t>If you heard someone being unkind about differences at home, who would you tell? What would you do?</a:t>
              </a:r>
            </a:p>
          </p:txBody>
        </p:sp>
      </p:grpSp>
    </p:spTree>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1" presetClass="entr" presetSubtype="0" fill="hold" nodeType="clickEffect">
                                  <p:stCondLst>
                                    <p:cond delay="0"/>
                                  </p:stCondLst>
                                  <p:childTnLst>
                                    <p:set>
                                      <p:cBhvr>
                                        <p:cTn id="6" dur="1" fill="hold">
                                          <p:stCondLst>
                                            <p:cond delay="0"/>
                                          </p:stCondLst>
                                        </p:cTn>
                                        <p:tgtEl>
                                          <p:spTgt spid="11"/>
                                        </p:tgtEl>
                                        <p:attrNameLst>
                                          <p:attrName>style.visibility</p:attrName>
                                        </p:attrNameLst>
                                      </p:cBhvr>
                                      <p:to>
                                        <p:strVal val="visible"/>
                                      </p:to>
                                    </p:set>
                                  </p:childTnLst>
                                </p:cTn>
                              </p:par>
                            </p:childTnLst>
                          </p:cTn>
                        </p:par>
                      </p:childTnLst>
                    </p:cTn>
                  </p:par>
                  <p:par>
                    <p:cTn id="7" fill="hold" nodeType="clickPar">
                      <p:stCondLst>
                        <p:cond delay="indefinite"/>
                      </p:stCondLst>
                      <p:childTnLst>
                        <p:par>
                          <p:cTn id="8" fill="hold" nodeType="withGroup">
                            <p:stCondLst>
                              <p:cond delay="0"/>
                            </p:stCondLst>
                            <p:childTnLst>
                              <p:par>
                                <p:cTn id="9" presetID="1" presetClass="entr" presetSubtype="0" fill="hold" nodeType="clickEffect">
                                  <p:stCondLst>
                                    <p:cond delay="0"/>
                                  </p:stCondLst>
                                  <p:childTnLst>
                                    <p:set>
                                      <p:cBhvr>
                                        <p:cTn id="10" dur="1" fill="hold">
                                          <p:stCondLst>
                                            <p:cond delay="0"/>
                                          </p:stCondLst>
                                        </p:cTn>
                                        <p:tgtEl>
                                          <p:spTgt spid="10"/>
                                        </p:tgtEl>
                                        <p:attrNameLst>
                                          <p:attrName>style.visibility</p:attrName>
                                        </p:attrNameLst>
                                      </p:cBhvr>
                                      <p:to>
                                        <p:strVal val="visible"/>
                                      </p:to>
                                    </p:set>
                                  </p:childTnLst>
                                </p:cTn>
                              </p:par>
                            </p:childTnLst>
                          </p:cTn>
                        </p:par>
                      </p:childTnLst>
                    </p:cTn>
                  </p:par>
                  <p:par>
                    <p:cTn id="11" fill="hold" nodeType="clickPar">
                      <p:stCondLst>
                        <p:cond delay="indefinite"/>
                      </p:stCondLst>
                      <p:childTnLst>
                        <p:par>
                          <p:cTn id="12" fill="hold" nodeType="withGroup">
                            <p:stCondLst>
                              <p:cond delay="0"/>
                            </p:stCondLst>
                            <p:childTnLst>
                              <p:par>
                                <p:cTn id="13" presetID="1" presetClass="entr" presetSubtype="0" fill="hold" nodeType="clickEffect">
                                  <p:stCondLst>
                                    <p:cond delay="0"/>
                                  </p:stCondLst>
                                  <p:childTnLst>
                                    <p:set>
                                      <p:cBhvr>
                                        <p:cTn id="14" dur="1" fill="hold">
                                          <p:stCondLst>
                                            <p:cond delay="0"/>
                                          </p:stCondLst>
                                        </p:cTn>
                                        <p:tgtEl>
                                          <p:spTgt spid="9"/>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24DAE77-FC3B-4E17-9D01-77610ADCBE94}"/>
              </a:ext>
            </a:extLst>
          </p:cNvPr>
          <p:cNvSpPr>
            <a:spLocks noGrp="1"/>
          </p:cNvSpPr>
          <p:nvPr>
            <p:ph type="title"/>
          </p:nvPr>
        </p:nvSpPr>
        <p:spPr>
          <a:xfrm>
            <a:off x="838200" y="48260"/>
            <a:ext cx="10515600" cy="1325563"/>
          </a:xfrm>
        </p:spPr>
        <p:txBody>
          <a:bodyPr/>
          <a:lstStyle/>
          <a:p>
            <a:pPr algn="ctr"/>
            <a:r>
              <a:rPr lang="en-GB" dirty="0"/>
              <a:t>Can you create your own symbol that represents: unity/peace/equality/justice?</a:t>
            </a:r>
          </a:p>
        </p:txBody>
      </p:sp>
      <p:pic>
        <p:nvPicPr>
          <p:cNvPr id="17410" name="Picture 2" descr="Justice lawyer logo and symbols template icons app - Download Free ...">
            <a:extLst>
              <a:ext uri="{FF2B5EF4-FFF2-40B4-BE49-F238E27FC236}">
                <a16:creationId xmlns:a16="http://schemas.microsoft.com/office/drawing/2014/main" id="{25AA2D64-B0D2-4B4C-96A4-E94338750FCD}"/>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237144" y="1373823"/>
            <a:ext cx="3717000" cy="2976562"/>
          </a:xfrm>
          <a:prstGeom prst="rect">
            <a:avLst/>
          </a:prstGeom>
          <a:noFill/>
          <a:extLst>
            <a:ext uri="{909E8E84-426E-40DD-AFC4-6F175D3DCCD1}">
              <a14:hiddenFill xmlns:a14="http://schemas.microsoft.com/office/drawing/2010/main">
                <a:solidFill>
                  <a:srgbClr val="FFFFFF"/>
                </a:solidFill>
              </a14:hiddenFill>
            </a:ext>
          </a:extLst>
        </p:spPr>
      </p:pic>
      <p:pic>
        <p:nvPicPr>
          <p:cNvPr id="4" name="Picture 2" descr="Black Fist - Equality Clipart PNG Image | Transparent PNG Free ...">
            <a:extLst>
              <a:ext uri="{FF2B5EF4-FFF2-40B4-BE49-F238E27FC236}">
                <a16:creationId xmlns:a16="http://schemas.microsoft.com/office/drawing/2014/main" id="{A0598A96-9B84-4BCE-8C8E-1AEF31370594}"/>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8022571" y="1938338"/>
            <a:ext cx="4169429" cy="3457575"/>
          </a:xfrm>
          <a:prstGeom prst="rect">
            <a:avLst/>
          </a:prstGeom>
          <a:noFill/>
          <a:extLst>
            <a:ext uri="{909E8E84-426E-40DD-AFC4-6F175D3DCCD1}">
              <a14:hiddenFill xmlns:a14="http://schemas.microsoft.com/office/drawing/2010/main">
                <a:solidFill>
                  <a:srgbClr val="FFFFFF"/>
                </a:solidFill>
              </a14:hiddenFill>
            </a:ext>
          </a:extLst>
        </p:spPr>
      </p:pic>
      <p:pic>
        <p:nvPicPr>
          <p:cNvPr id="17414" name="Picture 6" descr="Free Unity Clipart, Download Free Clip Art, Free Clip Art on ...">
            <a:extLst>
              <a:ext uri="{FF2B5EF4-FFF2-40B4-BE49-F238E27FC236}">
                <a16:creationId xmlns:a16="http://schemas.microsoft.com/office/drawing/2014/main" id="{8C79C234-BB51-4A6D-A89A-F67FC19BB0C9}"/>
              </a:ext>
            </a:extLst>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4465444" y="1862137"/>
            <a:ext cx="3261112" cy="3133725"/>
          </a:xfrm>
          <a:prstGeom prst="rect">
            <a:avLst/>
          </a:prstGeom>
          <a:noFill/>
          <a:extLst>
            <a:ext uri="{909E8E84-426E-40DD-AFC4-6F175D3DCCD1}">
              <a14:hiddenFill xmlns:a14="http://schemas.microsoft.com/office/drawing/2010/main">
                <a:solidFill>
                  <a:srgbClr val="FFFFFF"/>
                </a:solidFill>
              </a14:hiddenFill>
            </a:ext>
          </a:extLst>
        </p:spPr>
      </p:pic>
      <p:pic>
        <p:nvPicPr>
          <p:cNvPr id="17416" name="Picture 8" descr="89+ Unity Multiracial V... Unity Clipart | ClipartLook">
            <a:extLst>
              <a:ext uri="{FF2B5EF4-FFF2-40B4-BE49-F238E27FC236}">
                <a16:creationId xmlns:a16="http://schemas.microsoft.com/office/drawing/2014/main" id="{137E3858-04C0-4A0D-B38E-F06327203381}"/>
              </a:ext>
            </a:extLst>
          </p:cNvPr>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669447" y="3519804"/>
            <a:ext cx="3284697" cy="3457576"/>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712828021"/>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71FBF7F-1413-4F7D-A6D2-4C41D5322CDC}"/>
              </a:ext>
            </a:extLst>
          </p:cNvPr>
          <p:cNvSpPr>
            <a:spLocks noGrp="1"/>
          </p:cNvSpPr>
          <p:nvPr>
            <p:ph type="title"/>
          </p:nvPr>
        </p:nvSpPr>
        <p:spPr/>
        <p:txBody>
          <a:bodyPr/>
          <a:lstStyle/>
          <a:p>
            <a:r>
              <a:rPr lang="en-GB" dirty="0"/>
              <a:t>Let’s learn some terms:</a:t>
            </a:r>
          </a:p>
        </p:txBody>
      </p:sp>
      <p:sp>
        <p:nvSpPr>
          <p:cNvPr id="3" name="Content Placeholder 2">
            <a:extLst>
              <a:ext uri="{FF2B5EF4-FFF2-40B4-BE49-F238E27FC236}">
                <a16:creationId xmlns:a16="http://schemas.microsoft.com/office/drawing/2014/main" id="{F4991731-4C5B-4A9C-AB02-20C3EDD212EE}"/>
              </a:ext>
            </a:extLst>
          </p:cNvPr>
          <p:cNvSpPr>
            <a:spLocks noGrp="1"/>
          </p:cNvSpPr>
          <p:nvPr>
            <p:ph idx="1"/>
          </p:nvPr>
        </p:nvSpPr>
        <p:spPr/>
        <p:txBody>
          <a:bodyPr/>
          <a:lstStyle/>
          <a:p>
            <a:r>
              <a:rPr lang="en-GB" dirty="0"/>
              <a:t>Activist – A person who campaigns for change</a:t>
            </a:r>
          </a:p>
          <a:p>
            <a:r>
              <a:rPr lang="en-GB" dirty="0"/>
              <a:t>Civil rights – The right that every human has to be free and equal</a:t>
            </a:r>
          </a:p>
          <a:p>
            <a:r>
              <a:rPr lang="en-GB" dirty="0"/>
              <a:t>Culture – the arts and ideas of a group of people</a:t>
            </a:r>
          </a:p>
          <a:p>
            <a:r>
              <a:rPr lang="en-GB" dirty="0"/>
              <a:t>Discrimination – unfair treatment of people based on their differences e.g. age, race, gender, ability</a:t>
            </a:r>
          </a:p>
          <a:p>
            <a:r>
              <a:rPr lang="en-GB" dirty="0"/>
              <a:t>Equality – fair rights and opportunities</a:t>
            </a:r>
          </a:p>
          <a:p>
            <a:r>
              <a:rPr lang="en-GB" dirty="0"/>
              <a:t>Segregation – separating and isolating people because of their difference e.g. skin colour</a:t>
            </a:r>
          </a:p>
        </p:txBody>
      </p:sp>
    </p:spTree>
    <p:extLst>
      <p:ext uri="{BB962C8B-B14F-4D97-AF65-F5344CB8AC3E}">
        <p14:creationId xmlns:p14="http://schemas.microsoft.com/office/powerpoint/2010/main" val="1460512366"/>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4D81A59-C767-4A85-818C-705AADE0314F}"/>
              </a:ext>
            </a:extLst>
          </p:cNvPr>
          <p:cNvSpPr>
            <a:spLocks noGrp="1"/>
          </p:cNvSpPr>
          <p:nvPr>
            <p:ph type="title"/>
          </p:nvPr>
        </p:nvSpPr>
        <p:spPr>
          <a:xfrm>
            <a:off x="0" y="5897879"/>
            <a:ext cx="12192000" cy="640081"/>
          </a:xfrm>
        </p:spPr>
        <p:txBody>
          <a:bodyPr>
            <a:normAutofit/>
          </a:bodyPr>
          <a:lstStyle/>
          <a:p>
            <a:pPr algn="ctr"/>
            <a:r>
              <a:rPr lang="en-GB" sz="3200" b="1" dirty="0"/>
              <a:t>What sorts of things can we do to make the world a kinder, fairer place?</a:t>
            </a:r>
          </a:p>
        </p:txBody>
      </p:sp>
      <p:pic>
        <p:nvPicPr>
          <p:cNvPr id="33794" name="Picture 2" descr="Teacher Resources - Our World, Our Future — West End in Schools">
            <a:extLst>
              <a:ext uri="{FF2B5EF4-FFF2-40B4-BE49-F238E27FC236}">
                <a16:creationId xmlns:a16="http://schemas.microsoft.com/office/drawing/2014/main" id="{922E02D3-3508-4537-890A-A4150E1C1611}"/>
              </a:ext>
            </a:extLst>
          </p:cNvPr>
          <p:cNvPicPr>
            <a:picLocks noChangeAspect="1" noChangeArrowheads="1"/>
          </p:cNvPicPr>
          <p:nvPr/>
        </p:nvPicPr>
        <p:blipFill rotWithShape="1">
          <a:blip r:embed="rId3">
            <a:extLst>
              <a:ext uri="{28A0092B-C50C-407E-A947-70E740481C1C}">
                <a14:useLocalDpi xmlns:a14="http://schemas.microsoft.com/office/drawing/2010/main" val="0"/>
              </a:ext>
            </a:extLst>
          </a:blip>
          <a:srcRect t="6916" r="1" b="4433"/>
          <a:stretch/>
        </p:blipFill>
        <p:spPr bwMode="auto">
          <a:xfrm>
            <a:off x="640080" y="640080"/>
            <a:ext cx="10911840" cy="4836795"/>
          </a:xfrm>
          <a:prstGeom prst="rect">
            <a:avLst/>
          </a:prstGeom>
          <a:noFill/>
          <a:ln w="19050">
            <a:solidFill>
              <a:schemeClr val="tx1"/>
            </a:solidFill>
            <a:miter lim="800000"/>
          </a:ln>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673752714"/>
      </p:ext>
    </p:extLst>
  </p:cSld>
  <p:clrMapOvr>
    <a:overrideClrMapping bg1="dk1" tx1="lt1" bg2="dk2" tx2="lt2" accent1="accent1" accent2="accent2" accent3="accent3" accent4="accent4" accent5="accent5" accent6="accent6" hlink="hlink" folHlink="folHlink"/>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1_Office Theme">
  <a:themeElements>
    <a:clrScheme name="Twinkl Template">
      <a:dk1>
        <a:srgbClr val="1C1C1C"/>
      </a:dk1>
      <a:lt1>
        <a:sysClr val="window" lastClr="FFFFFF"/>
      </a:lt1>
      <a:dk2>
        <a:srgbClr val="4A4A4A"/>
      </a:dk2>
      <a:lt2>
        <a:srgbClr val="F4F2F2"/>
      </a:lt2>
      <a:accent1>
        <a:srgbClr val="E34192"/>
      </a:accent1>
      <a:accent2>
        <a:srgbClr val="EB8634"/>
      </a:accent2>
      <a:accent3>
        <a:srgbClr val="E6C734"/>
      </a:accent3>
      <a:accent4>
        <a:srgbClr val="79AD42"/>
      </a:accent4>
      <a:accent5>
        <a:srgbClr val="23A7F9"/>
      </a:accent5>
      <a:accent6>
        <a:srgbClr val="954EBE"/>
      </a:accent6>
      <a:hlink>
        <a:srgbClr val="23A7F9"/>
      </a:hlink>
      <a:folHlink>
        <a:srgbClr val="757070"/>
      </a:folHlink>
    </a:clrScheme>
    <a:fontScheme name="Custom 1">
      <a:majorFont>
        <a:latin typeface="Twinkl Sb"/>
        <a:ea typeface=""/>
        <a:cs typeface=""/>
      </a:majorFont>
      <a:minorFont>
        <a:latin typeface="Twinkl"/>
        <a:ea typeface=""/>
        <a:cs typeface=""/>
      </a:minorFont>
    </a:fontScheme>
    <a:fmtScheme name="Office Them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spDef>
      <a:spPr>
        <a:solidFill>
          <a:srgbClr val="18A0DB"/>
        </a:solidFill>
        <a:ln>
          <a:noFill/>
        </a:ln>
      </a:spPr>
      <a:bodyPr rtlCol="0" anchor="ctr"/>
      <a:lstStyle>
        <a:defPPr algn="ctr">
          <a:defRPr/>
        </a:defPPr>
      </a:lstStyle>
      <a:style>
        <a:lnRef idx="2">
          <a:schemeClr val="accent1">
            <a:shade val="50000"/>
          </a:schemeClr>
        </a:lnRef>
        <a:fillRef idx="1">
          <a:schemeClr val="accent1"/>
        </a:fillRef>
        <a:effectRef idx="0">
          <a:schemeClr val="accent1"/>
        </a:effectRef>
        <a:fontRef idx="minor">
          <a:schemeClr val="lt1"/>
        </a:fontRef>
      </a:style>
    </a:spDef>
  </a:objectDefaults>
  <a:extraClrSchemeLst/>
  <a:extLst>
    <a:ext uri="{05A4C25C-085E-4340-85A3-A5531E510DB2}">
      <thm15:themeFamily xmlns:thm15="http://schemas.microsoft.com/office/thememl/2012/main" name="Presentation1" id="{C2D07FF1-3EB1-4D9E-84F9-D2450425A22C}" vid="{819F8316-0E89-457C-B2A7-A168B6D0BF62}"/>
    </a:ext>
  </a:extLst>
</a:theme>
</file>

<file path=ppt/theme/theme3.xml><?xml version="1.0" encoding="utf-8"?>
<a:theme xmlns:a="http://schemas.openxmlformats.org/drawingml/2006/main" name="2_Office Theme">
  <a:themeElements>
    <a:clrScheme name="Twinkl Template">
      <a:dk1>
        <a:srgbClr val="1C1C1C"/>
      </a:dk1>
      <a:lt1>
        <a:sysClr val="window" lastClr="FFFFFF"/>
      </a:lt1>
      <a:dk2>
        <a:srgbClr val="4A4A4A"/>
      </a:dk2>
      <a:lt2>
        <a:srgbClr val="F4F2F2"/>
      </a:lt2>
      <a:accent1>
        <a:srgbClr val="E34192"/>
      </a:accent1>
      <a:accent2>
        <a:srgbClr val="EB8634"/>
      </a:accent2>
      <a:accent3>
        <a:srgbClr val="E6C734"/>
      </a:accent3>
      <a:accent4>
        <a:srgbClr val="79AD42"/>
      </a:accent4>
      <a:accent5>
        <a:srgbClr val="23A7F9"/>
      </a:accent5>
      <a:accent6>
        <a:srgbClr val="954EBE"/>
      </a:accent6>
      <a:hlink>
        <a:srgbClr val="23A7F9"/>
      </a:hlink>
      <a:folHlink>
        <a:srgbClr val="757070"/>
      </a:folHlink>
    </a:clrScheme>
    <a:fontScheme name="Custom 1">
      <a:majorFont>
        <a:latin typeface="Twinkl Sb"/>
        <a:ea typeface=""/>
        <a:cs typeface=""/>
      </a:majorFont>
      <a:minorFont>
        <a:latin typeface="Twinkl"/>
        <a:ea typeface=""/>
        <a:cs typeface=""/>
      </a:minorFont>
    </a:fontScheme>
    <a:fmtScheme name="Office Them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spDef>
      <a:spPr>
        <a:solidFill>
          <a:srgbClr val="18A0DB"/>
        </a:solidFill>
        <a:ln>
          <a:noFill/>
        </a:ln>
      </a:spPr>
      <a:bodyPr rtlCol="0" anchor="ctr"/>
      <a:lstStyle>
        <a:defPPr algn="ctr">
          <a:defRPr/>
        </a:defPPr>
      </a:lstStyle>
      <a:style>
        <a:lnRef idx="2">
          <a:schemeClr val="accent1">
            <a:shade val="50000"/>
          </a:schemeClr>
        </a:lnRef>
        <a:fillRef idx="1">
          <a:schemeClr val="accent1"/>
        </a:fillRef>
        <a:effectRef idx="0">
          <a:schemeClr val="accent1"/>
        </a:effectRef>
        <a:fontRef idx="minor">
          <a:schemeClr val="lt1"/>
        </a:fontRef>
      </a:style>
    </a:spDef>
  </a:objectDefaults>
  <a:extraClrSchemeLst/>
  <a:extLst>
    <a:ext uri="{05A4C25C-085E-4340-85A3-A5531E510DB2}">
      <thm15:themeFamily xmlns:thm15="http://schemas.microsoft.com/office/thememl/2012/main" name="Presentation1" id="{C2D07FF1-3EB1-4D9E-84F9-D2450425A22C}" vid="{819F8316-0E89-457C-B2A7-A168B6D0BF62}"/>
    </a:ext>
  </a:extLst>
</a:theme>
</file>

<file path=ppt/theme/theme4.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16</TotalTime>
  <Words>1126</Words>
  <Application>Microsoft Office PowerPoint</Application>
  <PresentationFormat>Widescreen</PresentationFormat>
  <Paragraphs>102</Paragraphs>
  <Slides>21</Slides>
  <Notes>4</Notes>
  <HiddenSlides>0</HiddenSlides>
  <MMClips>0</MMClips>
  <ScaleCrop>false</ScaleCrop>
  <HeadingPairs>
    <vt:vector size="6" baseType="variant">
      <vt:variant>
        <vt:lpstr>Fonts Used</vt:lpstr>
      </vt:variant>
      <vt:variant>
        <vt:i4>5</vt:i4>
      </vt:variant>
      <vt:variant>
        <vt:lpstr>Theme</vt:lpstr>
      </vt:variant>
      <vt:variant>
        <vt:i4>3</vt:i4>
      </vt:variant>
      <vt:variant>
        <vt:lpstr>Slide Titles</vt:lpstr>
      </vt:variant>
      <vt:variant>
        <vt:i4>21</vt:i4>
      </vt:variant>
    </vt:vector>
  </HeadingPairs>
  <TitlesOfParts>
    <vt:vector size="29" baseType="lpstr">
      <vt:lpstr>Arial</vt:lpstr>
      <vt:lpstr>Calibri</vt:lpstr>
      <vt:lpstr>Calibri Light</vt:lpstr>
      <vt:lpstr>Twinkl</vt:lpstr>
      <vt:lpstr>Twinkl SemiBold</vt:lpstr>
      <vt:lpstr>Office Theme</vt:lpstr>
      <vt:lpstr>1_Office Theme</vt:lpstr>
      <vt:lpstr>2_Office Theme</vt:lpstr>
      <vt:lpstr>PSHE and History</vt:lpstr>
      <vt:lpstr>A message to the parents…</vt:lpstr>
      <vt:lpstr>What does the word ‘equality’ mean?  Have a think.</vt:lpstr>
      <vt:lpstr>What Is Equality?</vt:lpstr>
      <vt:lpstr>We Are All The Same</vt:lpstr>
      <vt:lpstr>What Things Make Us Different?</vt:lpstr>
      <vt:lpstr>Why are People Different</vt:lpstr>
      <vt:lpstr>Respecting Differences</vt:lpstr>
      <vt:lpstr>PowerPoint Presentation</vt:lpstr>
      <vt:lpstr>What If…?</vt:lpstr>
      <vt:lpstr>What If…?</vt:lpstr>
      <vt:lpstr>What If…?</vt:lpstr>
      <vt:lpstr>PowerPoint Presentation</vt:lpstr>
      <vt:lpstr>Can you explain this image?  Which one is fairer and why?</vt:lpstr>
      <vt:lpstr>Why do you think we are discussing equality today? Is there anything you’ve seen or heard about recently related to issues of equality?</vt:lpstr>
      <vt:lpstr>Do you have any thoughts and/or feelings that you would like to share about what’s been happening in America and Britain?  This is a safe space to share your ideas and for us to learn about how we can make a difference and create a fairer world for ourselves and everybody throughout our lives.</vt:lpstr>
      <vt:lpstr>PowerPoint Presentation</vt:lpstr>
      <vt:lpstr>How does discrimination make you feel?</vt:lpstr>
      <vt:lpstr>Can you create your own symbol that represents: unity/peace/equality/justice?</vt:lpstr>
      <vt:lpstr>Let’s learn some terms:</vt:lpstr>
      <vt:lpstr>What sorts of things can we do to make the world a kinder, fairer place?</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What does the word ‘equality’ mean?  Have a think.</dc:title>
  <dc:creator>Rianne Foster</dc:creator>
  <cp:lastModifiedBy>Rianne Foster</cp:lastModifiedBy>
  <cp:revision>6</cp:revision>
  <dcterms:created xsi:type="dcterms:W3CDTF">2020-06-11T11:55:27Z</dcterms:created>
  <dcterms:modified xsi:type="dcterms:W3CDTF">2020-06-11T14:28:02Z</dcterms:modified>
</cp:coreProperties>
</file>