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580" r:id="rId2"/>
    <p:sldId id="581" r:id="rId3"/>
    <p:sldId id="584" r:id="rId4"/>
    <p:sldId id="583" r:id="rId5"/>
    <p:sldId id="582" r:id="rId6"/>
    <p:sldId id="579" r:id="rId7"/>
    <p:sldId id="572" r:id="rId8"/>
    <p:sldId id="568" r:id="rId9"/>
    <p:sldId id="585" r:id="rId10"/>
    <p:sldId id="586" r:id="rId11"/>
    <p:sldId id="571" r:id="rId12"/>
    <p:sldId id="573" r:id="rId13"/>
    <p:sldId id="574" r:id="rId14"/>
    <p:sldId id="575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16D53D-B0B8-4790-B17A-DA205F5F47A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528CE5F-2BE4-4C6E-A776-B04BFABBD4A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63FD283-090F-4BB0-BDD4-42EABBC6B5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56573-665A-44E7-8273-AAA6EDED8AC3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634D3C-1A66-497A-9A88-BB50BD9945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028FE54-04AC-4EC5-A5FE-2698EB890C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E8447C-4FB8-41DF-A90F-EC1C46E186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1010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BFB4C6-F5BA-4ABD-892B-7026389876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2A96BB4-CDF5-488A-9CA3-5A1D845E403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06D3F7C-AE4A-4CFC-BC70-B2CA81BD14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56573-665A-44E7-8273-AAA6EDED8AC3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99BBB8-638A-4B92-B91B-CEF92EDA58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2150CF0-9163-4C53-A964-13B46D9E7E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E8447C-4FB8-41DF-A90F-EC1C46E186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61318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6A4EA4-AC19-49FD-95C2-4AA2729E7A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E43440C-DFCA-4C87-AC76-2D96468BB12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3C1E02-279A-4970-A3BD-6635DC9086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56573-665A-44E7-8273-AAA6EDED8AC3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8B28625-4657-4B50-A447-BC0C3407CE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3A25D3-B4E5-418E-A399-AC0AEFB0D6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E8447C-4FB8-41DF-A90F-EC1C46E186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261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4B171A-B6AE-4BAF-B625-9B750DEC6A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B93048-1AB0-4258-9D81-142661E0D47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6D4ACA0-D64F-4DE4-9BF1-9243133B4ED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1196734-0D15-4CB1-B02F-4B6B00DD3E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56573-665A-44E7-8273-AAA6EDED8AC3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12AF37C-2C12-409A-A3A6-246E4BBEB4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557785F-5ADA-4D1B-8878-575028E2EA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E8447C-4FB8-41DF-A90F-EC1C46E186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67375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433560-010A-4D5C-83E7-51DEDFDACB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91E79AF-9341-4E7A-AB9E-E4BA3185759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16633BA-83D2-40D3-B0A5-A737BBDA127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0E17752-59C2-4C5A-BD9A-EBA917D9738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9383315-DF2B-4468-A9A8-A1AFE7085D5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CCBDEC4-75FA-46B5-877C-520CB0A0BE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56573-665A-44E7-8273-AAA6EDED8AC3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648C13E-8F6B-4C37-899B-070D48A562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DAE7B04-DF60-4448-AF0E-75F11607F8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E8447C-4FB8-41DF-A90F-EC1C46E186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80896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9E107A-C070-447A-948A-0BB60A1CDB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50B41FD-AF04-4274-B8B2-6AD626DC12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56573-665A-44E7-8273-AAA6EDED8AC3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DF42400-C523-4F1E-82FC-A49AE2A357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0C7C062-D897-4890-B77D-E0671EF490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E8447C-4FB8-41DF-A90F-EC1C46E186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88311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C93EBB5-0C7A-4DD4-8740-F6E7A4C67B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56573-665A-44E7-8273-AAA6EDED8AC3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052C9C6-D403-414B-B38C-A8494098D6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407C022-7FED-4717-BC2D-BF08285E95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E8447C-4FB8-41DF-A90F-EC1C46E186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76493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7256DA-157B-44EA-853A-6A839DA1D5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D4876BF-854B-44B9-ABBA-59D3C0973A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0FE72D1-2329-4972-A078-A8D32B4BC9C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0A88494-7BF6-4403-AB19-022DE40301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56573-665A-44E7-8273-AAA6EDED8AC3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1026531-D2BB-4850-A419-DE0A66E034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8B5E3FA-BA69-4E8C-9667-E522DC1C74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E8447C-4FB8-41DF-A90F-EC1C46E186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44380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EFB195-ABFE-4245-AED5-96EC5E4608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7329431-C0AE-4C79-86F3-AB998BB4805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B152176-0421-447E-828D-0CECD4EE8DB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FD63DC0-D648-40A0-B1F5-191C94AE24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56573-665A-44E7-8273-AAA6EDED8AC3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5861255-608B-43D4-A6D6-023EBB9DE1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61521F5-EF16-4143-BD12-E1F1F4DAE6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E8447C-4FB8-41DF-A90F-EC1C46E186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19900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7F5496-318F-4B82-A987-E541D8A15E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ACC0CEA-2ED5-42C3-B9C3-1D66F526944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C336267-D8F4-4EE9-81A0-17FA51E3B2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56573-665A-44E7-8273-AAA6EDED8AC3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18B6A21-D532-4CB4-A09C-AB71562B21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1CC6DC0-27E5-4681-BE74-C5CC5D45D3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E8447C-4FB8-41DF-A90F-EC1C46E186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27240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92E5F74-3F7D-4613-B8CA-FD6BF8026CC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84F26E3-98ED-42D8-AEFD-A7F39D4C0BF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03AE5B-556E-4EED-8217-E14A655548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56573-665A-44E7-8273-AAA6EDED8AC3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E3E11F2-D649-468F-9020-500B53EF67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7C254A2-1D24-424C-A059-45BD702D8C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E8447C-4FB8-41DF-A90F-EC1C46E186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45551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164C8E5-6F88-493B-85DF-DB7405473D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D05B3D7-4886-426B-BA00-B74EF7D524D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50E2413-D9E8-492F-960A-87576AE64A2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556573-665A-44E7-8273-AAA6EDED8AC3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68F46C6-9E63-4A28-AD04-3F85BCF81CF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534662D-9FF8-4DDF-85E6-358BE5CC873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E8447C-4FB8-41DF-A90F-EC1C46E186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50191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XlIkwIfV_XQ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9771EE-7F32-4771-B28D-EBA5F18E2E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Monday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3A4C28D-2A50-407F-A7F7-9A0B9F464AF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Today we are going to practise adding and subtracting 1000 to four-digit numbers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Then we will use a visual representation to add together four digit numbers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After this we will attempt some reasoning relating to what we have learnt today. </a:t>
            </a:r>
          </a:p>
          <a:p>
            <a:pPr marL="0" indent="0">
              <a:buNone/>
            </a:pPr>
            <a:r>
              <a:rPr lang="en-GB" dirty="0"/>
              <a:t>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75038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55E683-9847-498D-AEB4-D154FB6E62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/>
              <a:t>Adding 1000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F1591BE-E952-4B38-8A06-6E2069C2CD5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When you are adding 1000 to a number, only the digit in the thousands column needs to change. It needs to increase by 1.  Digits in the other column do not change. </a:t>
            </a:r>
          </a:p>
          <a:p>
            <a:pPr marL="0" indent="0">
              <a:buNone/>
            </a:pPr>
            <a:endParaRPr lang="en-GB" dirty="0"/>
          </a:p>
          <a:p>
            <a:pPr marL="0" indent="0" algn="ctr">
              <a:buNone/>
            </a:pPr>
            <a:r>
              <a:rPr lang="en-GB" sz="4800" dirty="0"/>
              <a:t>e.g. 345+ 1000= 1345</a:t>
            </a:r>
          </a:p>
          <a:p>
            <a:pPr marL="0" indent="0" algn="ctr">
              <a:buNone/>
            </a:pPr>
            <a:r>
              <a:rPr lang="en-GB" sz="4800" dirty="0"/>
              <a:t>2367+ 1000= 3367</a:t>
            </a:r>
          </a:p>
          <a:p>
            <a:pPr marL="0" indent="0" algn="ctr">
              <a:buNone/>
            </a:pPr>
            <a:r>
              <a:rPr lang="en-GB" sz="4800" dirty="0"/>
              <a:t>5123+1000= 6123</a:t>
            </a:r>
          </a:p>
        </p:txBody>
      </p:sp>
    </p:spTree>
    <p:extLst>
      <p:ext uri="{BB962C8B-B14F-4D97-AF65-F5344CB8AC3E}">
        <p14:creationId xmlns:p14="http://schemas.microsoft.com/office/powerpoint/2010/main" val="19295496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5A85BE-0DCA-4BCB-B981-31E437D2CE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In this video, a child explains this using counters.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A1D5E20-E42D-4A5C-8515-B84683812C1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hlinkClick r:id="rId2"/>
              </a:rPr>
              <a:t>https://www.youtube.com/watch?v=XlIkwIfV_XQ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5035237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A22E72-4816-4072-B8CF-13D5F2AF42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E342A4C0-C962-456C-B9F5-BD3A8FA3D37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55310" y="156623"/>
            <a:ext cx="9778297" cy="61114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803469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A3B89F-3758-4505-8547-F146FE7CB4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Subtracting 1000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A5FA036-D046-4926-9026-77D1EEA03F9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When you are subtracting 1000 to a number, only the digit in the thousands column needs to change. It needs to decrease by 1.  Digits in the other column do not change. </a:t>
            </a:r>
          </a:p>
          <a:p>
            <a:pPr marL="0" indent="0">
              <a:buNone/>
            </a:pPr>
            <a:r>
              <a:rPr lang="en-GB" dirty="0"/>
              <a:t>E.g. 5463-1000= 4463</a:t>
            </a:r>
          </a:p>
          <a:p>
            <a:pPr marL="0" indent="0">
              <a:buNone/>
            </a:pPr>
            <a:r>
              <a:rPr lang="en-GB" dirty="0"/>
              <a:t>7890-1000= 6890</a:t>
            </a:r>
          </a:p>
          <a:p>
            <a:pPr marL="0" indent="0">
              <a:buNone/>
            </a:pPr>
            <a:r>
              <a:rPr lang="en-GB" dirty="0"/>
              <a:t>9999-1000=8999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9280121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44794CEC-1378-4ACD-B463-56C34872C62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12314" y="448924"/>
            <a:ext cx="4905375" cy="78105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C5239688-47EE-4ED9-AA58-1430036B8C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flipV="1">
            <a:off x="2840853" y="-1"/>
            <a:ext cx="3684234" cy="751427"/>
          </a:xfrm>
        </p:spPr>
        <p:txBody>
          <a:bodyPr>
            <a:normAutofit/>
          </a:bodyPr>
          <a:lstStyle/>
          <a:p>
            <a:endParaRPr lang="en-GB" dirty="0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302B15C9-B206-41CE-B31F-8932612B88A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483425" y="751427"/>
            <a:ext cx="4346027" cy="5456052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A83D695-94D0-43C2-A028-B220265BCD2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96000" y="875051"/>
            <a:ext cx="4010025" cy="5534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440617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2C7B04-D46F-4722-B47E-E809F8C3B5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E524E7A0-A40C-42AD-B257-FB496BCBAC1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44947" y="365125"/>
            <a:ext cx="10788056" cy="5103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242337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3A7DDD-EDA7-4BD6-913A-2CD18486FF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F00C1427-E20B-4AEC-A0D7-1A207CCC9D3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95321" y="276741"/>
            <a:ext cx="11013395" cy="55470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381773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352A8F-7577-49B9-A197-1134950764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A8DD5D86-1F86-48BB-A3F8-7B1CD12C7E3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45075" y="129990"/>
            <a:ext cx="7364929" cy="64631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299916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2AD0D7-7F48-4566-B5B4-856EED7417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C54674D1-4D6A-4638-AFD6-21BBD9A61A2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29955" y="254276"/>
            <a:ext cx="6454426" cy="62347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942228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8D30F0A4-8D6E-4684-937C-3CACFEF2ADC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514349"/>
            <a:ext cx="10631750" cy="542219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134FD7D0-F6EA-400E-9C95-9EFD6D5AF5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82244A-D030-43BE-9FBB-75713E8D31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58627" y="4124941"/>
            <a:ext cx="10515600" cy="4351338"/>
          </a:xfrm>
        </p:spPr>
        <p:txBody>
          <a:bodyPr/>
          <a:lstStyle/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048242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078FEB-3C6E-44CD-AA1F-C49048A89C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9BBC4237-618B-4EC9-8B72-36F5051C420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21226" y="365125"/>
            <a:ext cx="6535405" cy="59824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094368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CB241C-286F-4737-BECE-C85F98CA42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E8A649ED-0529-4330-9A81-48FBAD16F3D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38200" y="251866"/>
            <a:ext cx="6192915" cy="62098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680706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EA190623-647B-48DC-BD77-C717F8700DE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20982" y="365125"/>
            <a:ext cx="3743325" cy="561975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14E2758C-D47E-4063-B1A0-36551D93E3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2DC59762-289A-46F7-A806-8FFB0EB4904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428809" y="365125"/>
            <a:ext cx="3752850" cy="4305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374088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3317</TotalTime>
  <Words>173</Words>
  <Application>Microsoft Office PowerPoint</Application>
  <PresentationFormat>Widescreen</PresentationFormat>
  <Paragraphs>20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Arial</vt:lpstr>
      <vt:lpstr>Calibri</vt:lpstr>
      <vt:lpstr>Calibri Light</vt:lpstr>
      <vt:lpstr>Office Theme</vt:lpstr>
      <vt:lpstr>Monday </vt:lpstr>
      <vt:lpstr>Adding 1000</vt:lpstr>
      <vt:lpstr>In this video, a child explains this using counters. </vt:lpstr>
      <vt:lpstr>PowerPoint Presentation</vt:lpstr>
      <vt:lpstr>Subtracting 1000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Simon Rigelsford</dc:creator>
  <cp:lastModifiedBy>Mike T</cp:lastModifiedBy>
  <cp:revision>30</cp:revision>
  <dcterms:created xsi:type="dcterms:W3CDTF">2018-11-16T19:11:15Z</dcterms:created>
  <dcterms:modified xsi:type="dcterms:W3CDTF">2020-06-14T21:22:15Z</dcterms:modified>
</cp:coreProperties>
</file>