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2"/>
  </p:notesMasterIdLst>
  <p:sldIdLst>
    <p:sldId id="256" r:id="rId2"/>
    <p:sldId id="257" r:id="rId3"/>
    <p:sldId id="258" r:id="rId4"/>
    <p:sldId id="260" r:id="rId5"/>
    <p:sldId id="261" r:id="rId6"/>
    <p:sldId id="262" r:id="rId7"/>
    <p:sldId id="263" r:id="rId8"/>
    <p:sldId id="264" r:id="rId9"/>
    <p:sldId id="265" r:id="rId10"/>
    <p:sldId id="266" r:id="rId11"/>
  </p:sldIdLst>
  <p:sldSz cx="9144000" cy="6858000" type="screen4x3"/>
  <p:notesSz cx="6858000" cy="9144000"/>
  <p:embeddedFontLst>
    <p:embeddedFont>
      <p:font typeface="Calibri" panose="020F0502020204030204" pitchFamily="34" charset="0"/>
      <p:regular r:id="rId13"/>
      <p:bold r:id="rId14"/>
      <p:italic r:id="rId15"/>
      <p:boldItalic r:id="rId16"/>
    </p:embeddedFont>
    <p:embeddedFont>
      <p:font typeface="Lucida Sans" panose="020B0602030504020204" pitchFamily="34" charset="0"/>
      <p:regular r:id="rId17"/>
      <p:bold r:id="rId18"/>
      <p:italic r:id="rId19"/>
      <p:boldItalic r:id="rId20"/>
    </p:embeddedFont>
    <p:embeddedFont>
      <p:font typeface="Comic Sans MS" panose="030F0702030302020204" pitchFamily="66" charset="0"/>
      <p:regular r:id="rId21"/>
      <p:bold r:id="rId22"/>
      <p:italic r:id="rId23"/>
      <p:boldItalic r:id="rId24"/>
    </p:embeddedFont>
    <p:embeddedFont>
      <p:font typeface="Book Antiqua" panose="02040602050305030304" pitchFamily="18"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0" roundtripDataSignature="AMtx7mjbOlWv2Gei5gAQpUL45NKsR4DmW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6AAD613-E186-433D-B8CB-B8CCD5F076B7}">
  <a:tblStyle styleId="{C6AAD613-E186-433D-B8CB-B8CCD5F076B7}" styleName="Table_0">
    <a:wholeTbl>
      <a:tcTxStyle b="off" i="off">
        <a:font>
          <a:latin typeface="Book Antiqua"/>
          <a:ea typeface="Book Antiqua"/>
          <a:cs typeface="Book Antiqua"/>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6F3EA"/>
          </a:solidFill>
        </a:fill>
      </a:tcStyle>
    </a:wholeTbl>
    <a:band1H>
      <a:tcTxStyle/>
      <a:tcStyle>
        <a:tcBdr/>
        <a:fill>
          <a:solidFill>
            <a:srgbClr val="EDE6D2"/>
          </a:solidFill>
        </a:fill>
      </a:tcStyle>
    </a:band1H>
    <a:band2H>
      <a:tcTxStyle/>
      <a:tcStyle>
        <a:tcBdr/>
      </a:tcStyle>
    </a:band2H>
    <a:band1V>
      <a:tcTxStyle/>
      <a:tcStyle>
        <a:tcBdr/>
        <a:fill>
          <a:solidFill>
            <a:srgbClr val="EDE6D2"/>
          </a:solidFill>
        </a:fill>
      </a:tcStyle>
    </a:band1V>
    <a:band2V>
      <a:tcTxStyle/>
      <a:tcStyle>
        <a:tcBdr/>
      </a:tcStyle>
    </a:band2V>
    <a:lastCol>
      <a:tcTxStyle b="on" i="off">
        <a:font>
          <a:latin typeface="Book Antiqua"/>
          <a:ea typeface="Book Antiqua"/>
          <a:cs typeface="Book Antiqua"/>
        </a:font>
        <a:schemeClr val="lt1"/>
      </a:tcTxStyle>
      <a:tcStyle>
        <a:tcBdr/>
        <a:fill>
          <a:solidFill>
            <a:schemeClr val="accent1"/>
          </a:solidFill>
        </a:fill>
      </a:tcStyle>
    </a:lastCol>
    <a:firstCol>
      <a:tcTxStyle b="on" i="off">
        <a:font>
          <a:latin typeface="Book Antiqua"/>
          <a:ea typeface="Book Antiqua"/>
          <a:cs typeface="Book Antiqua"/>
        </a:font>
        <a:schemeClr val="lt1"/>
      </a:tcTxStyle>
      <a:tcStyle>
        <a:tcBdr/>
        <a:fill>
          <a:solidFill>
            <a:schemeClr val="accent1"/>
          </a:solidFill>
        </a:fill>
      </a:tcStyle>
    </a:firstCol>
    <a:lastRow>
      <a:tcTxStyle b="on" i="off">
        <a:font>
          <a:latin typeface="Book Antiqua"/>
          <a:ea typeface="Book Antiqua"/>
          <a:cs typeface="Book Antiqua"/>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Book Antiqua"/>
          <a:ea typeface="Book Antiqua"/>
          <a:cs typeface="Book Antiqua"/>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9" d="100"/>
          <a:sy n="109" d="100"/>
        </p:scale>
        <p:origin x="167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font" Target="fonts/font9.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font" Target="fonts/font13.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2.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font" Target="fonts/font7.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font" Target="fonts/font15.fntdata"/><Relationship Id="rId30"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9" name="Google Shape;99;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 name="Google Shape;113;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0" name="Google Shape;120;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8" name="Google Shape;128;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27f4743607c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5" name="Google Shape;135;g27f4743607c_0_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2"/>
          <p:cNvSpPr txBox="1">
            <a:spLocks noGrp="1"/>
          </p:cNvSpPr>
          <p:nvPr>
            <p:ph type="ctrTitle"/>
          </p:nvPr>
        </p:nvSpPr>
        <p:spPr>
          <a:xfrm>
            <a:off x="422030" y="1371600"/>
            <a:ext cx="8229600" cy="1828800"/>
          </a:xfrm>
          <a:prstGeom prst="rect">
            <a:avLst/>
          </a:prstGeom>
          <a:noFill/>
          <a:ln>
            <a:noFill/>
          </a:ln>
        </p:spPr>
        <p:txBody>
          <a:bodyPr spcFirstLastPara="1" wrap="square" lIns="45700" tIns="0" rIns="45700" bIns="0" anchor="b" anchorCtr="0">
            <a:normAutofit/>
          </a:bodyPr>
          <a:lstStyle>
            <a:lvl1pPr lvl="0" algn="ctr">
              <a:spcBef>
                <a:spcPts val="0"/>
              </a:spcBef>
              <a:spcAft>
                <a:spcPts val="0"/>
              </a:spcAft>
              <a:buClr>
                <a:srgbClr val="EAD594"/>
              </a:buClr>
              <a:buSzPts val="4800"/>
              <a:buFont typeface="Lucida Sans"/>
              <a:buNone/>
              <a:defRPr sz="4800" b="1" cap="none">
                <a:solidFill>
                  <a:srgbClr val="EAD594"/>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12"/>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12"/>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12"/>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
        <p:nvSpPr>
          <p:cNvPr id="16" name="Google Shape;16;p12"/>
          <p:cNvSpPr txBox="1">
            <a:spLocks noGrp="1"/>
          </p:cNvSpPr>
          <p:nvPr>
            <p:ph type="subTitle" idx="1"/>
          </p:nvPr>
        </p:nvSpPr>
        <p:spPr>
          <a:xfrm>
            <a:off x="1371600" y="3331698"/>
            <a:ext cx="6400800" cy="1752600"/>
          </a:xfrm>
          <a:prstGeom prst="rect">
            <a:avLst/>
          </a:prstGeom>
          <a:noFill/>
          <a:ln>
            <a:noFill/>
          </a:ln>
        </p:spPr>
        <p:txBody>
          <a:bodyPr spcFirstLastPara="1" wrap="square" lIns="91425" tIns="45700" rIns="91425" bIns="45700" anchor="t" anchorCtr="0">
            <a:normAutofit/>
          </a:bodyPr>
          <a:lstStyle>
            <a:lvl1pPr lvl="0" algn="ctr">
              <a:spcBef>
                <a:spcPts val="560"/>
              </a:spcBef>
              <a:spcAft>
                <a:spcPts val="0"/>
              </a:spcAft>
              <a:buSzPts val="1820"/>
              <a:buNone/>
              <a:defRPr>
                <a:solidFill>
                  <a:schemeClr val="lt1"/>
                </a:solidFill>
              </a:defRPr>
            </a:lvl1pPr>
            <a:lvl2pPr lvl="1" algn="ctr">
              <a:spcBef>
                <a:spcPts val="360"/>
              </a:spcBef>
              <a:spcAft>
                <a:spcPts val="0"/>
              </a:spcAft>
              <a:buSzPts val="1440"/>
              <a:buNone/>
              <a:defRPr/>
            </a:lvl2pPr>
            <a:lvl3pPr lvl="2" algn="ctr">
              <a:spcBef>
                <a:spcPts val="360"/>
              </a:spcBef>
              <a:spcAft>
                <a:spcPts val="0"/>
              </a:spcAft>
              <a:buSzPts val="1710"/>
              <a:buNone/>
              <a:defRPr/>
            </a:lvl3pPr>
            <a:lvl4pPr lvl="3" algn="ctr">
              <a:spcBef>
                <a:spcPts val="360"/>
              </a:spcBef>
              <a:spcAft>
                <a:spcPts val="0"/>
              </a:spcAft>
              <a:buSzPts val="1800"/>
              <a:buNone/>
              <a:defRPr/>
            </a:lvl4pPr>
            <a:lvl5pPr lvl="4" algn="ctr">
              <a:spcBef>
                <a:spcPts val="360"/>
              </a:spcBef>
              <a:spcAft>
                <a:spcPts val="0"/>
              </a:spcAft>
              <a:buSzPts val="180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1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rgbClr val="EAD594"/>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13"/>
          <p:cNvSpPr txBox="1">
            <a:spLocks noGrp="1"/>
          </p:cNvSpPr>
          <p:nvPr>
            <p:ph type="body" idx="1"/>
          </p:nvPr>
        </p:nvSpPr>
        <p:spPr>
          <a:xfrm>
            <a:off x="457200" y="1600200"/>
            <a:ext cx="8229600" cy="4709160"/>
          </a:xfrm>
          <a:prstGeom prst="rect">
            <a:avLst/>
          </a:prstGeom>
          <a:noFill/>
          <a:ln>
            <a:noFill/>
          </a:ln>
        </p:spPr>
        <p:txBody>
          <a:bodyPr spcFirstLastPara="1" wrap="square" lIns="91425" tIns="45700" rIns="91425" bIns="45700" anchor="t" anchorCtr="0">
            <a:normAutofit/>
          </a:bodyPr>
          <a:lstStyle>
            <a:lvl1pPr marL="457200" lvl="0" indent="-302895" algn="l">
              <a:spcBef>
                <a:spcPts val="360"/>
              </a:spcBef>
              <a:spcAft>
                <a:spcPts val="0"/>
              </a:spcAft>
              <a:buSzPts val="1170"/>
              <a:buChar char="▣"/>
              <a:defRPr/>
            </a:lvl1pPr>
            <a:lvl2pPr marL="914400" lvl="1" indent="-320040" algn="l">
              <a:spcBef>
                <a:spcPts val="360"/>
              </a:spcBef>
              <a:spcAft>
                <a:spcPts val="0"/>
              </a:spcAft>
              <a:buSzPts val="1440"/>
              <a:buChar char="◼"/>
              <a:defRPr/>
            </a:lvl2pPr>
            <a:lvl3pPr marL="1371600" lvl="2" indent="-337185" algn="l">
              <a:spcBef>
                <a:spcPts val="360"/>
              </a:spcBef>
              <a:spcAft>
                <a:spcPts val="0"/>
              </a:spcAft>
              <a:buSzPts val="171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20" name="Google Shape;20;p13"/>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13"/>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13"/>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3"/>
        <p:cNvGrpSpPr/>
        <p:nvPr/>
      </p:nvGrpSpPr>
      <p:grpSpPr>
        <a:xfrm>
          <a:off x="0" y="0"/>
          <a:ext cx="0" cy="0"/>
          <a:chOff x="0" y="0"/>
          <a:chExt cx="0" cy="0"/>
        </a:xfrm>
      </p:grpSpPr>
      <p:sp>
        <p:nvSpPr>
          <p:cNvPr id="24" name="Google Shape;24;p14"/>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4"/>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4"/>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5"/>
          <p:cNvSpPr txBox="1">
            <a:spLocks noGrp="1"/>
          </p:cNvSpPr>
          <p:nvPr>
            <p:ph type="title"/>
          </p:nvPr>
        </p:nvSpPr>
        <p:spPr>
          <a:xfrm>
            <a:off x="1600200" y="609600"/>
            <a:ext cx="7086600" cy="1828800"/>
          </a:xfrm>
          <a:prstGeom prst="rect">
            <a:avLst/>
          </a:prstGeom>
          <a:noFill/>
          <a:ln>
            <a:noFill/>
          </a:ln>
        </p:spPr>
        <p:txBody>
          <a:bodyPr spcFirstLastPara="1" wrap="square" lIns="91425" tIns="45700" rIns="91425" bIns="0" anchor="b" anchorCtr="0">
            <a:noAutofit/>
          </a:bodyPr>
          <a:lstStyle>
            <a:lvl1pPr lvl="0" algn="l">
              <a:spcBef>
                <a:spcPts val="0"/>
              </a:spcBef>
              <a:spcAft>
                <a:spcPts val="0"/>
              </a:spcAft>
              <a:buClr>
                <a:srgbClr val="DCC577"/>
              </a:buClr>
              <a:buSzPts val="4800"/>
              <a:buFont typeface="Lucida Sans"/>
              <a:buNone/>
              <a:defRPr sz="4800" b="1" cap="none">
                <a:solidFill>
                  <a:srgbClr val="DCC577"/>
                </a:solidFill>
                <a:latin typeface="Lucida Sans"/>
                <a:ea typeface="Lucida Sans"/>
                <a:cs typeface="Lucida Sans"/>
                <a:sym typeface="Lucida Sans"/>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5"/>
          <p:cNvSpPr txBox="1">
            <a:spLocks noGrp="1"/>
          </p:cNvSpPr>
          <p:nvPr>
            <p:ph type="body" idx="1"/>
          </p:nvPr>
        </p:nvSpPr>
        <p:spPr>
          <a:xfrm>
            <a:off x="1600200" y="2507786"/>
            <a:ext cx="7086600" cy="1509712"/>
          </a:xfrm>
          <a:prstGeom prst="rect">
            <a:avLst/>
          </a:prstGeom>
          <a:noFill/>
          <a:ln>
            <a:noFill/>
          </a:ln>
        </p:spPr>
        <p:txBody>
          <a:bodyPr spcFirstLastPara="1" wrap="square" lIns="91425" tIns="45700" rIns="91425" bIns="45700" anchor="t" anchorCtr="0">
            <a:normAutofit/>
          </a:bodyPr>
          <a:lstStyle>
            <a:lvl1pPr marL="457200" lvl="0" indent="-228600" algn="l">
              <a:spcBef>
                <a:spcPts val="400"/>
              </a:spcBef>
              <a:spcAft>
                <a:spcPts val="0"/>
              </a:spcAft>
              <a:buSzPts val="1300"/>
              <a:buNone/>
              <a:defRPr sz="2000">
                <a:solidFill>
                  <a:schemeClr val="lt1"/>
                </a:solidFill>
              </a:defRPr>
            </a:lvl1pPr>
            <a:lvl2pPr marL="914400" lvl="1" indent="-228600" algn="l">
              <a:spcBef>
                <a:spcPts val="360"/>
              </a:spcBef>
              <a:spcAft>
                <a:spcPts val="0"/>
              </a:spcAft>
              <a:buSzPts val="1440"/>
              <a:buNone/>
              <a:defRPr sz="1800">
                <a:solidFill>
                  <a:schemeClr val="lt1"/>
                </a:solidFill>
              </a:defRPr>
            </a:lvl2pPr>
            <a:lvl3pPr marL="1371600" lvl="2" indent="-228600" algn="l">
              <a:spcBef>
                <a:spcPts val="320"/>
              </a:spcBef>
              <a:spcAft>
                <a:spcPts val="0"/>
              </a:spcAft>
              <a:buSzPts val="1520"/>
              <a:buNone/>
              <a:defRPr sz="1600">
                <a:solidFill>
                  <a:schemeClr val="lt1"/>
                </a:solidFill>
              </a:defRPr>
            </a:lvl3pPr>
            <a:lvl4pPr marL="1828800" lvl="3" indent="-228600" algn="l">
              <a:spcBef>
                <a:spcPts val="280"/>
              </a:spcBef>
              <a:spcAft>
                <a:spcPts val="0"/>
              </a:spcAft>
              <a:buSzPts val="1400"/>
              <a:buNone/>
              <a:defRPr sz="1400">
                <a:solidFill>
                  <a:schemeClr val="lt1"/>
                </a:solidFill>
              </a:defRPr>
            </a:lvl4pPr>
            <a:lvl5pPr marL="2286000" lvl="4" indent="-228600" algn="l">
              <a:spcBef>
                <a:spcPts val="280"/>
              </a:spcBef>
              <a:spcAft>
                <a:spcPts val="0"/>
              </a:spcAft>
              <a:buSzPts val="1400"/>
              <a:buNone/>
              <a:defRPr sz="1400">
                <a:solidFill>
                  <a:schemeClr val="lt1"/>
                </a:solidFill>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30" name="Google Shape;30;p15"/>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5"/>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5"/>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rgbClr val="EAD594"/>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335915" algn="l">
              <a:spcBef>
                <a:spcPts val="520"/>
              </a:spcBef>
              <a:spcAft>
                <a:spcPts val="0"/>
              </a:spcAft>
              <a:buSzPts val="1690"/>
              <a:buChar char="▣"/>
              <a:defRPr sz="2600"/>
            </a:lvl1pPr>
            <a:lvl2pPr marL="914400" lvl="1" indent="-350519" algn="l">
              <a:spcBef>
                <a:spcPts val="480"/>
              </a:spcBef>
              <a:spcAft>
                <a:spcPts val="0"/>
              </a:spcAft>
              <a:buSzPts val="1920"/>
              <a:buChar char="◼"/>
              <a:defRPr sz="2400"/>
            </a:lvl2pPr>
            <a:lvl3pPr marL="1371600" lvl="2" indent="-349250" algn="l">
              <a:spcBef>
                <a:spcPts val="400"/>
              </a:spcBef>
              <a:spcAft>
                <a:spcPts val="0"/>
              </a:spcAft>
              <a:buSzPts val="1900"/>
              <a:buChar char="🢭"/>
              <a:defRPr sz="2000"/>
            </a:lvl3pPr>
            <a:lvl4pPr marL="1828800" lvl="3" indent="-342900" algn="l">
              <a:spcBef>
                <a:spcPts val="360"/>
              </a:spcBef>
              <a:spcAft>
                <a:spcPts val="0"/>
              </a:spcAft>
              <a:buSzPts val="1800"/>
              <a:buChar char="🢝"/>
              <a:defRPr sz="1800"/>
            </a:lvl4pPr>
            <a:lvl5pPr marL="2286000" lvl="4" indent="-342900" algn="l">
              <a:spcBef>
                <a:spcPts val="360"/>
              </a:spcBef>
              <a:spcAft>
                <a:spcPts val="0"/>
              </a:spcAft>
              <a:buSzPts val="1800"/>
              <a:buChar char="■"/>
              <a:defRPr sz="18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36" name="Google Shape;36;p1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335915" algn="l">
              <a:spcBef>
                <a:spcPts val="520"/>
              </a:spcBef>
              <a:spcAft>
                <a:spcPts val="0"/>
              </a:spcAft>
              <a:buSzPts val="1690"/>
              <a:buChar char="▣"/>
              <a:defRPr sz="2600"/>
            </a:lvl1pPr>
            <a:lvl2pPr marL="914400" lvl="1" indent="-350519" algn="l">
              <a:spcBef>
                <a:spcPts val="480"/>
              </a:spcBef>
              <a:spcAft>
                <a:spcPts val="0"/>
              </a:spcAft>
              <a:buSzPts val="1920"/>
              <a:buChar char="◼"/>
              <a:defRPr sz="2400"/>
            </a:lvl2pPr>
            <a:lvl3pPr marL="1371600" lvl="2" indent="-349250" algn="l">
              <a:spcBef>
                <a:spcPts val="400"/>
              </a:spcBef>
              <a:spcAft>
                <a:spcPts val="0"/>
              </a:spcAft>
              <a:buSzPts val="1900"/>
              <a:buChar char="🢭"/>
              <a:defRPr sz="2000"/>
            </a:lvl3pPr>
            <a:lvl4pPr marL="1828800" lvl="3" indent="-342900" algn="l">
              <a:spcBef>
                <a:spcPts val="360"/>
              </a:spcBef>
              <a:spcAft>
                <a:spcPts val="0"/>
              </a:spcAft>
              <a:buSzPts val="1800"/>
              <a:buChar char="🢝"/>
              <a:defRPr sz="1800"/>
            </a:lvl4pPr>
            <a:lvl5pPr marL="2286000" lvl="4" indent="-342900" algn="l">
              <a:spcBef>
                <a:spcPts val="360"/>
              </a:spcBef>
              <a:spcAft>
                <a:spcPts val="0"/>
              </a:spcAft>
              <a:buSzPts val="1800"/>
              <a:buChar char="■"/>
              <a:defRPr sz="18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37" name="Google Shape;37;p16"/>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6"/>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6"/>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7"/>
          <p:cNvSpPr txBox="1">
            <a:spLocks noGrp="1"/>
          </p:cNvSpPr>
          <p:nvPr>
            <p:ph type="title"/>
          </p:nvPr>
        </p:nvSpPr>
        <p:spPr>
          <a:xfrm>
            <a:off x="457200" y="273050"/>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rgbClr val="EAD594"/>
              </a:buClr>
              <a:buSzPts val="4100"/>
              <a:buFont typeface="Lucida Sans"/>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7"/>
          <p:cNvSpPr txBox="1">
            <a:spLocks noGrp="1"/>
          </p:cNvSpPr>
          <p:nvPr>
            <p:ph type="body" idx="1"/>
          </p:nvPr>
        </p:nvSpPr>
        <p:spPr>
          <a:xfrm>
            <a:off x="457200" y="1535112"/>
            <a:ext cx="4040188" cy="750887"/>
          </a:xfrm>
          <a:prstGeom prst="rect">
            <a:avLst/>
          </a:prstGeom>
          <a:noFill/>
          <a:ln>
            <a:noFill/>
          </a:ln>
        </p:spPr>
        <p:txBody>
          <a:bodyPr spcFirstLastPara="1" wrap="square" lIns="91425" tIns="45700" rIns="91425" bIns="45700" anchor="ctr" anchorCtr="0">
            <a:normAutofit/>
          </a:bodyPr>
          <a:lstStyle>
            <a:lvl1pPr marL="457200" lvl="0" indent="-228600" algn="l">
              <a:spcBef>
                <a:spcPts val="480"/>
              </a:spcBef>
              <a:spcAft>
                <a:spcPts val="0"/>
              </a:spcAft>
              <a:buSzPts val="1560"/>
              <a:buNone/>
              <a:defRPr sz="2400" b="0" cap="none">
                <a:solidFill>
                  <a:schemeClr val="lt1"/>
                </a:solidFill>
              </a:defRPr>
            </a:lvl1pPr>
            <a:lvl2pPr marL="914400" lvl="1" indent="-228600" algn="l">
              <a:spcBef>
                <a:spcPts val="400"/>
              </a:spcBef>
              <a:spcAft>
                <a:spcPts val="0"/>
              </a:spcAft>
              <a:buSzPts val="1600"/>
              <a:buNone/>
              <a:defRPr sz="2000" b="1"/>
            </a:lvl2pPr>
            <a:lvl3pPr marL="1371600" lvl="2" indent="-228600" algn="l">
              <a:spcBef>
                <a:spcPts val="360"/>
              </a:spcBef>
              <a:spcAft>
                <a:spcPts val="0"/>
              </a:spcAft>
              <a:buSzPts val="1710"/>
              <a:buNone/>
              <a:defRPr sz="1800" b="1"/>
            </a:lvl3pPr>
            <a:lvl4pPr marL="1828800" lvl="3" indent="-228600" algn="l">
              <a:spcBef>
                <a:spcPts val="320"/>
              </a:spcBef>
              <a:spcAft>
                <a:spcPts val="0"/>
              </a:spcAft>
              <a:buSzPts val="1600"/>
              <a:buNone/>
              <a:defRPr sz="1600" b="1"/>
            </a:lvl4pPr>
            <a:lvl5pPr marL="2286000" lvl="4" indent="-228600" algn="l">
              <a:spcBef>
                <a:spcPts val="320"/>
              </a:spcBef>
              <a:spcAft>
                <a:spcPts val="0"/>
              </a:spcAft>
              <a:buSzPts val="1600"/>
              <a:buNone/>
              <a:defRPr sz="1600" b="1"/>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43" name="Google Shape;43;p17"/>
          <p:cNvSpPr txBox="1">
            <a:spLocks noGrp="1"/>
          </p:cNvSpPr>
          <p:nvPr>
            <p:ph type="body" idx="2"/>
          </p:nvPr>
        </p:nvSpPr>
        <p:spPr>
          <a:xfrm>
            <a:off x="4645025" y="1535112"/>
            <a:ext cx="4041775" cy="750887"/>
          </a:xfrm>
          <a:prstGeom prst="rect">
            <a:avLst/>
          </a:prstGeom>
          <a:noFill/>
          <a:ln>
            <a:noFill/>
          </a:ln>
        </p:spPr>
        <p:txBody>
          <a:bodyPr spcFirstLastPara="1" wrap="square" lIns="91425" tIns="45700" rIns="91425" bIns="45700" anchor="ctr" anchorCtr="0">
            <a:normAutofit/>
          </a:bodyPr>
          <a:lstStyle>
            <a:lvl1pPr marL="457200" lvl="0" indent="-228600" algn="l">
              <a:spcBef>
                <a:spcPts val="480"/>
              </a:spcBef>
              <a:spcAft>
                <a:spcPts val="0"/>
              </a:spcAft>
              <a:buSzPts val="1560"/>
              <a:buNone/>
              <a:defRPr sz="2400" b="0" cap="none">
                <a:solidFill>
                  <a:schemeClr val="lt1"/>
                </a:solidFill>
              </a:defRPr>
            </a:lvl1pPr>
            <a:lvl2pPr marL="914400" lvl="1" indent="-228600" algn="l">
              <a:spcBef>
                <a:spcPts val="400"/>
              </a:spcBef>
              <a:spcAft>
                <a:spcPts val="0"/>
              </a:spcAft>
              <a:buSzPts val="1600"/>
              <a:buNone/>
              <a:defRPr sz="2000" b="1"/>
            </a:lvl2pPr>
            <a:lvl3pPr marL="1371600" lvl="2" indent="-228600" algn="l">
              <a:spcBef>
                <a:spcPts val="360"/>
              </a:spcBef>
              <a:spcAft>
                <a:spcPts val="0"/>
              </a:spcAft>
              <a:buSzPts val="1710"/>
              <a:buNone/>
              <a:defRPr sz="1800" b="1"/>
            </a:lvl3pPr>
            <a:lvl4pPr marL="1828800" lvl="3" indent="-228600" algn="l">
              <a:spcBef>
                <a:spcPts val="320"/>
              </a:spcBef>
              <a:spcAft>
                <a:spcPts val="0"/>
              </a:spcAft>
              <a:buSzPts val="1600"/>
              <a:buNone/>
              <a:defRPr sz="1600" b="1"/>
            </a:lvl4pPr>
            <a:lvl5pPr marL="2286000" lvl="4" indent="-228600" algn="l">
              <a:spcBef>
                <a:spcPts val="320"/>
              </a:spcBef>
              <a:spcAft>
                <a:spcPts val="0"/>
              </a:spcAft>
              <a:buSzPts val="1600"/>
              <a:buNone/>
              <a:defRPr sz="1600" b="1"/>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44" name="Google Shape;44;p17"/>
          <p:cNvSpPr txBox="1">
            <a:spLocks noGrp="1"/>
          </p:cNvSpPr>
          <p:nvPr>
            <p:ph type="body" idx="3"/>
          </p:nvPr>
        </p:nvSpPr>
        <p:spPr>
          <a:xfrm>
            <a:off x="457200" y="2362200"/>
            <a:ext cx="4040188" cy="3763963"/>
          </a:xfrm>
          <a:prstGeom prst="rect">
            <a:avLst/>
          </a:prstGeom>
          <a:noFill/>
          <a:ln>
            <a:noFill/>
          </a:ln>
        </p:spPr>
        <p:txBody>
          <a:bodyPr spcFirstLastPara="1" wrap="square" lIns="91425" tIns="45700" rIns="91425" bIns="45700" anchor="t" anchorCtr="0">
            <a:normAutofit/>
          </a:bodyPr>
          <a:lstStyle>
            <a:lvl1pPr marL="457200" lvl="0" indent="-327660" algn="l">
              <a:spcBef>
                <a:spcPts val="480"/>
              </a:spcBef>
              <a:spcAft>
                <a:spcPts val="0"/>
              </a:spcAft>
              <a:buSzPts val="1560"/>
              <a:buChar char="▣"/>
              <a:defRPr sz="2400"/>
            </a:lvl1pPr>
            <a:lvl2pPr marL="914400" lvl="1" indent="-330200" algn="l">
              <a:spcBef>
                <a:spcPts val="400"/>
              </a:spcBef>
              <a:spcAft>
                <a:spcPts val="0"/>
              </a:spcAft>
              <a:buSzPts val="1600"/>
              <a:buChar char="◼"/>
              <a:defRPr sz="2000"/>
            </a:lvl2pPr>
            <a:lvl3pPr marL="1371600" lvl="2" indent="-337185" algn="l">
              <a:spcBef>
                <a:spcPts val="360"/>
              </a:spcBef>
              <a:spcAft>
                <a:spcPts val="0"/>
              </a:spcAft>
              <a:buSzPts val="1710"/>
              <a:buChar char="🢭"/>
              <a:defRPr sz="1800"/>
            </a:lvl3pPr>
            <a:lvl4pPr marL="1828800" lvl="3" indent="-330200" algn="l">
              <a:spcBef>
                <a:spcPts val="320"/>
              </a:spcBef>
              <a:spcAft>
                <a:spcPts val="0"/>
              </a:spcAft>
              <a:buSzPts val="1600"/>
              <a:buChar char="🢝"/>
              <a:defRPr sz="1600"/>
            </a:lvl4pPr>
            <a:lvl5pPr marL="2286000" lvl="4" indent="-330200" algn="l">
              <a:spcBef>
                <a:spcPts val="320"/>
              </a:spcBef>
              <a:spcAft>
                <a:spcPts val="0"/>
              </a:spcAft>
              <a:buSzPts val="1600"/>
              <a:buChar char="■"/>
              <a:defRPr sz="16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45" name="Google Shape;45;p17"/>
          <p:cNvSpPr txBox="1">
            <a:spLocks noGrp="1"/>
          </p:cNvSpPr>
          <p:nvPr>
            <p:ph type="body" idx="4"/>
          </p:nvPr>
        </p:nvSpPr>
        <p:spPr>
          <a:xfrm>
            <a:off x="4645025" y="2362200"/>
            <a:ext cx="4041775" cy="3763963"/>
          </a:xfrm>
          <a:prstGeom prst="rect">
            <a:avLst/>
          </a:prstGeom>
          <a:noFill/>
          <a:ln>
            <a:noFill/>
          </a:ln>
        </p:spPr>
        <p:txBody>
          <a:bodyPr spcFirstLastPara="1" wrap="square" lIns="91425" tIns="45700" rIns="91425" bIns="45700" anchor="t" anchorCtr="0">
            <a:normAutofit/>
          </a:bodyPr>
          <a:lstStyle>
            <a:lvl1pPr marL="457200" lvl="0" indent="-327660" algn="l">
              <a:spcBef>
                <a:spcPts val="480"/>
              </a:spcBef>
              <a:spcAft>
                <a:spcPts val="0"/>
              </a:spcAft>
              <a:buSzPts val="1560"/>
              <a:buChar char="▣"/>
              <a:defRPr sz="2400"/>
            </a:lvl1pPr>
            <a:lvl2pPr marL="914400" lvl="1" indent="-330200" algn="l">
              <a:spcBef>
                <a:spcPts val="400"/>
              </a:spcBef>
              <a:spcAft>
                <a:spcPts val="0"/>
              </a:spcAft>
              <a:buSzPts val="1600"/>
              <a:buChar char="◼"/>
              <a:defRPr sz="2000"/>
            </a:lvl2pPr>
            <a:lvl3pPr marL="1371600" lvl="2" indent="-337185" algn="l">
              <a:spcBef>
                <a:spcPts val="360"/>
              </a:spcBef>
              <a:spcAft>
                <a:spcPts val="0"/>
              </a:spcAft>
              <a:buSzPts val="1710"/>
              <a:buChar char="🢭"/>
              <a:defRPr sz="1800"/>
            </a:lvl3pPr>
            <a:lvl4pPr marL="1828800" lvl="3" indent="-330200" algn="l">
              <a:spcBef>
                <a:spcPts val="320"/>
              </a:spcBef>
              <a:spcAft>
                <a:spcPts val="0"/>
              </a:spcAft>
              <a:buSzPts val="1600"/>
              <a:buChar char="🢝"/>
              <a:defRPr sz="1600"/>
            </a:lvl4pPr>
            <a:lvl5pPr marL="2286000" lvl="4" indent="-330200" algn="l">
              <a:spcBef>
                <a:spcPts val="320"/>
              </a:spcBef>
              <a:spcAft>
                <a:spcPts val="0"/>
              </a:spcAft>
              <a:buSzPts val="1600"/>
              <a:buChar char="■"/>
              <a:defRPr sz="16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46" name="Google Shape;46;p17"/>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7"/>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7"/>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rgbClr val="EAD594"/>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8"/>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8"/>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8"/>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rgbClr val="F4DB8A"/>
              </a:buClr>
              <a:buSzPts val="2200"/>
              <a:buFont typeface="Lucida Sans"/>
              <a:buNone/>
              <a:defRPr sz="2200" b="0">
                <a:solidFill>
                  <a:srgbClr val="F4DB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9"/>
          <p:cNvSpPr txBox="1">
            <a:spLocks noGrp="1"/>
          </p:cNvSpPr>
          <p:nvPr>
            <p:ph type="body" idx="1"/>
          </p:nvPr>
        </p:nvSpPr>
        <p:spPr>
          <a:xfrm>
            <a:off x="457200" y="1524000"/>
            <a:ext cx="3008313" cy="46021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SzPts val="910"/>
              <a:buNone/>
              <a:defRPr sz="1400"/>
            </a:lvl1pPr>
            <a:lvl2pPr marL="914400" lvl="1" indent="-228600" algn="l">
              <a:spcBef>
                <a:spcPts val="240"/>
              </a:spcBef>
              <a:spcAft>
                <a:spcPts val="0"/>
              </a:spcAft>
              <a:buSzPts val="960"/>
              <a:buNone/>
              <a:defRPr sz="1200"/>
            </a:lvl2pPr>
            <a:lvl3pPr marL="1371600" lvl="2" indent="-228600" algn="l">
              <a:spcBef>
                <a:spcPts val="200"/>
              </a:spcBef>
              <a:spcAft>
                <a:spcPts val="0"/>
              </a:spcAft>
              <a:buSzPts val="950"/>
              <a:buNone/>
              <a:defRPr sz="1000"/>
            </a:lvl3pPr>
            <a:lvl4pPr marL="1828800" lvl="3" indent="-228600" algn="l">
              <a:spcBef>
                <a:spcPts val="180"/>
              </a:spcBef>
              <a:spcAft>
                <a:spcPts val="0"/>
              </a:spcAft>
              <a:buSzPts val="900"/>
              <a:buNone/>
              <a:defRPr sz="900"/>
            </a:lvl4pPr>
            <a:lvl5pPr marL="2286000" lvl="4" indent="-228600" algn="l">
              <a:spcBef>
                <a:spcPts val="180"/>
              </a:spcBef>
              <a:spcAft>
                <a:spcPts val="0"/>
              </a:spcAft>
              <a:buSzPts val="900"/>
              <a:buNone/>
              <a:defRPr sz="9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57" name="Google Shape;57;p19"/>
          <p:cNvSpPr txBox="1">
            <a:spLocks noGrp="1"/>
          </p:cNvSpPr>
          <p:nvPr>
            <p:ph type="body" idx="2"/>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335915" algn="l">
              <a:spcBef>
                <a:spcPts val="520"/>
              </a:spcBef>
              <a:spcAft>
                <a:spcPts val="0"/>
              </a:spcAft>
              <a:buSzPts val="1690"/>
              <a:buChar char="▣"/>
              <a:defRPr sz="2600"/>
            </a:lvl1pPr>
            <a:lvl2pPr marL="914400" lvl="1" indent="-350519" algn="l">
              <a:spcBef>
                <a:spcPts val="480"/>
              </a:spcBef>
              <a:spcAft>
                <a:spcPts val="0"/>
              </a:spcAft>
              <a:buSzPts val="1920"/>
              <a:buChar char="◼"/>
              <a:defRPr sz="2400"/>
            </a:lvl2pPr>
            <a:lvl3pPr marL="1371600" lvl="2" indent="-361314" algn="l">
              <a:spcBef>
                <a:spcPts val="440"/>
              </a:spcBef>
              <a:spcAft>
                <a:spcPts val="0"/>
              </a:spcAft>
              <a:buSzPts val="2090"/>
              <a:buChar char="🢭"/>
              <a:defRPr sz="2200"/>
            </a:lvl3pPr>
            <a:lvl4pPr marL="1828800" lvl="3" indent="-355600" algn="l">
              <a:spcBef>
                <a:spcPts val="400"/>
              </a:spcBef>
              <a:spcAft>
                <a:spcPts val="0"/>
              </a:spcAft>
              <a:buSzPts val="2000"/>
              <a:buChar char="🢝"/>
              <a:defRPr sz="2000"/>
            </a:lvl4pPr>
            <a:lvl5pPr marL="2286000" lvl="4" indent="-342900" algn="l">
              <a:spcBef>
                <a:spcPts val="360"/>
              </a:spcBef>
              <a:spcAft>
                <a:spcPts val="0"/>
              </a:spcAft>
              <a:buSzPts val="1800"/>
              <a:buChar char="■"/>
              <a:defRPr sz="18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58" name="Google Shape;58;p19"/>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9"/>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9"/>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0"/>
          <p:cNvSpPr txBox="1">
            <a:spLocks noGrp="1"/>
          </p:cNvSpPr>
          <p:nvPr>
            <p:ph type="title"/>
          </p:nvPr>
        </p:nvSpPr>
        <p:spPr>
          <a:xfrm>
            <a:off x="1828800" y="609600"/>
            <a:ext cx="5486400" cy="522288"/>
          </a:xfrm>
          <a:prstGeom prst="rect">
            <a:avLst/>
          </a:prstGeom>
          <a:noFill/>
          <a:ln>
            <a:noFill/>
          </a:ln>
        </p:spPr>
        <p:txBody>
          <a:bodyPr spcFirstLastPara="1" wrap="square" lIns="45700" tIns="45700" rIns="45700" bIns="0" anchor="b" anchorCtr="0">
            <a:normAutofit/>
          </a:bodyPr>
          <a:lstStyle>
            <a:lvl1pPr lvl="0" algn="ctr">
              <a:spcBef>
                <a:spcPts val="0"/>
              </a:spcBef>
              <a:spcAft>
                <a:spcPts val="0"/>
              </a:spcAft>
              <a:buClr>
                <a:srgbClr val="EAD594"/>
              </a:buClr>
              <a:buSzPts val="2000"/>
              <a:buFont typeface="Lucida Sans"/>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0"/>
          <p:cNvSpPr>
            <a:spLocks noGrp="1"/>
          </p:cNvSpPr>
          <p:nvPr>
            <p:ph type="pic" idx="2"/>
          </p:nvPr>
        </p:nvSpPr>
        <p:spPr>
          <a:xfrm>
            <a:off x="1828800" y="1831975"/>
            <a:ext cx="5486400" cy="3962400"/>
          </a:xfrm>
          <a:prstGeom prst="rect">
            <a:avLst/>
          </a:prstGeom>
          <a:solidFill>
            <a:schemeClr val="dk2"/>
          </a:solidFill>
          <a:ln w="44450" cap="sq" cmpd="sng">
            <a:solidFill>
              <a:srgbClr val="FFFFFF"/>
            </a:solidFill>
            <a:prstDash val="solid"/>
            <a:miter lim="800000"/>
            <a:headEnd type="none" w="sm" len="sm"/>
            <a:tailEnd type="none" w="sm" len="sm"/>
          </a:ln>
          <a:effectLst>
            <a:outerShdw blurRad="190500" dist="228600" dir="2700000" sy="90000">
              <a:srgbClr val="000000">
                <a:alpha val="24705"/>
              </a:srgbClr>
            </a:outerShdw>
          </a:effectLst>
        </p:spPr>
      </p:sp>
      <p:sp>
        <p:nvSpPr>
          <p:cNvPr id="64" name="Google Shape;64;p20"/>
          <p:cNvSpPr txBox="1">
            <a:spLocks noGrp="1"/>
          </p:cNvSpPr>
          <p:nvPr>
            <p:ph type="body" idx="1"/>
          </p:nvPr>
        </p:nvSpPr>
        <p:spPr>
          <a:xfrm>
            <a:off x="1828800" y="1166787"/>
            <a:ext cx="5486400" cy="530352"/>
          </a:xfrm>
          <a:prstGeom prst="rect">
            <a:avLst/>
          </a:prstGeom>
          <a:noFill/>
          <a:ln>
            <a:noFill/>
          </a:ln>
        </p:spPr>
        <p:txBody>
          <a:bodyPr spcFirstLastPara="1" wrap="square" lIns="45700" tIns="45700" rIns="45700" bIns="45700" anchor="t" anchorCtr="0">
            <a:normAutofit/>
          </a:bodyPr>
          <a:lstStyle>
            <a:lvl1pPr marL="457200" lvl="0" indent="-228600" algn="ctr">
              <a:spcBef>
                <a:spcPts val="280"/>
              </a:spcBef>
              <a:spcAft>
                <a:spcPts val="0"/>
              </a:spcAft>
              <a:buSzPts val="910"/>
              <a:buNone/>
              <a:defRPr sz="1400"/>
            </a:lvl1pPr>
            <a:lvl2pPr marL="914400" lvl="1" indent="-289560" algn="l">
              <a:spcBef>
                <a:spcPts val="240"/>
              </a:spcBef>
              <a:spcAft>
                <a:spcPts val="0"/>
              </a:spcAft>
              <a:buSzPts val="960"/>
              <a:buChar char="◼"/>
              <a:defRPr sz="1200"/>
            </a:lvl2pPr>
            <a:lvl3pPr marL="1371600" lvl="2" indent="-288925" algn="l">
              <a:spcBef>
                <a:spcPts val="200"/>
              </a:spcBef>
              <a:spcAft>
                <a:spcPts val="0"/>
              </a:spcAft>
              <a:buSzPts val="950"/>
              <a:buChar char="🢭"/>
              <a:defRPr sz="1000"/>
            </a:lvl3pPr>
            <a:lvl4pPr marL="1828800" lvl="3" indent="-285750" algn="l">
              <a:spcBef>
                <a:spcPts val="180"/>
              </a:spcBef>
              <a:spcAft>
                <a:spcPts val="0"/>
              </a:spcAft>
              <a:buSzPts val="900"/>
              <a:buChar char="🢝"/>
              <a:defRPr sz="900"/>
            </a:lvl4pPr>
            <a:lvl5pPr marL="2286000" lvl="4" indent="-285750" algn="l">
              <a:spcBef>
                <a:spcPts val="180"/>
              </a:spcBef>
              <a:spcAft>
                <a:spcPts val="0"/>
              </a:spcAft>
              <a:buSzPts val="900"/>
              <a:buChar char="■"/>
              <a:defRPr sz="9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65" name="Google Shape;65;p20"/>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0"/>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0"/>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rgbClr val="EAD594"/>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1"/>
          <p:cNvSpPr txBox="1">
            <a:spLocks noGrp="1"/>
          </p:cNvSpPr>
          <p:nvPr>
            <p:ph type="body" idx="1"/>
          </p:nvPr>
        </p:nvSpPr>
        <p:spPr>
          <a:xfrm rot="5400000">
            <a:off x="2217420" y="-160020"/>
            <a:ext cx="4709160" cy="8229600"/>
          </a:xfrm>
          <a:prstGeom prst="rect">
            <a:avLst/>
          </a:prstGeom>
          <a:noFill/>
          <a:ln>
            <a:noFill/>
          </a:ln>
        </p:spPr>
        <p:txBody>
          <a:bodyPr spcFirstLastPara="1" wrap="square" lIns="91425" tIns="45700" rIns="91425" bIns="45700" anchor="t" anchorCtr="0">
            <a:normAutofit/>
          </a:bodyPr>
          <a:lstStyle>
            <a:lvl1pPr marL="457200" lvl="0" indent="-302895" algn="l">
              <a:spcBef>
                <a:spcPts val="360"/>
              </a:spcBef>
              <a:spcAft>
                <a:spcPts val="0"/>
              </a:spcAft>
              <a:buSzPts val="1170"/>
              <a:buChar char="▣"/>
              <a:defRPr/>
            </a:lvl1pPr>
            <a:lvl2pPr marL="914400" lvl="1" indent="-320040" algn="l">
              <a:spcBef>
                <a:spcPts val="360"/>
              </a:spcBef>
              <a:spcAft>
                <a:spcPts val="0"/>
              </a:spcAft>
              <a:buSzPts val="1440"/>
              <a:buChar char="◼"/>
              <a:defRPr/>
            </a:lvl2pPr>
            <a:lvl3pPr marL="1371600" lvl="2" indent="-337185" algn="l">
              <a:spcBef>
                <a:spcPts val="360"/>
              </a:spcBef>
              <a:spcAft>
                <a:spcPts val="0"/>
              </a:spcAft>
              <a:buSzPts val="171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71" name="Google Shape;71;p21"/>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1"/>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1"/>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2"/>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rgbClr val="EAD594"/>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22"/>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02895" algn="l">
              <a:spcBef>
                <a:spcPts val="360"/>
              </a:spcBef>
              <a:spcAft>
                <a:spcPts val="0"/>
              </a:spcAft>
              <a:buSzPts val="1170"/>
              <a:buChar char="▣"/>
              <a:defRPr/>
            </a:lvl1pPr>
            <a:lvl2pPr marL="914400" lvl="1" indent="-320040" algn="l">
              <a:spcBef>
                <a:spcPts val="360"/>
              </a:spcBef>
              <a:spcAft>
                <a:spcPts val="0"/>
              </a:spcAft>
              <a:buSzPts val="1440"/>
              <a:buChar char="◼"/>
              <a:defRPr/>
            </a:lvl2pPr>
            <a:lvl3pPr marL="1371600" lvl="2" indent="-337185" algn="l">
              <a:spcBef>
                <a:spcPts val="360"/>
              </a:spcBef>
              <a:spcAft>
                <a:spcPts val="0"/>
              </a:spcAft>
              <a:buSzPts val="1710"/>
              <a:buChar char="🢭"/>
              <a:defRPr/>
            </a:lvl3pPr>
            <a:lvl4pPr marL="1828800" lvl="3" indent="-342900" algn="l">
              <a:spcBef>
                <a:spcPts val="360"/>
              </a:spcBef>
              <a:spcAft>
                <a:spcPts val="0"/>
              </a:spcAft>
              <a:buSzPts val="1800"/>
              <a:buChar char="🢝"/>
              <a:defRPr/>
            </a:lvl4pPr>
            <a:lvl5pPr marL="2286000" lvl="4" indent="-342900" algn="l">
              <a:spcBef>
                <a:spcPts val="360"/>
              </a:spcBef>
              <a:spcAft>
                <a:spcPts val="0"/>
              </a:spcAft>
              <a:buSzPts val="180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77" name="Google Shape;77;p22"/>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2"/>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2"/>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CFBF5"/>
            </a:gs>
            <a:gs pos="74000">
              <a:srgbClr val="E8DFB8"/>
            </a:gs>
            <a:gs pos="83000">
              <a:srgbClr val="E8DFB8"/>
            </a:gs>
            <a:gs pos="100000">
              <a:srgbClr val="F0E9CF"/>
            </a:gs>
          </a:gsLst>
          <a:lin ang="5400000" scaled="0"/>
        </a:gradFill>
        <a:effectLst/>
      </p:bgPr>
    </p:bg>
    <p:spTree>
      <p:nvGrpSpPr>
        <p:cNvPr id="1" name="Shape 5"/>
        <p:cNvGrpSpPr/>
        <p:nvPr/>
      </p:nvGrpSpPr>
      <p:grpSpPr>
        <a:xfrm>
          <a:off x="0" y="0"/>
          <a:ext cx="0" cy="0"/>
          <a:chOff x="0" y="0"/>
          <a:chExt cx="0" cy="0"/>
        </a:xfrm>
      </p:grpSpPr>
      <p:sp>
        <p:nvSpPr>
          <p:cNvPr id="6" name="Google Shape;6;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rgbClr val="EAD594"/>
              </a:buClr>
              <a:buSzPts val="4100"/>
              <a:buFont typeface="Lucida Sans"/>
              <a:buNone/>
              <a:defRPr sz="4100" b="1" i="0" u="none" strike="noStrike" cap="none">
                <a:solidFill>
                  <a:srgbClr val="EAD594"/>
                </a:solidFill>
                <a:latin typeface="Lucida Sans"/>
                <a:ea typeface="Lucida Sans"/>
                <a:cs typeface="Lucida Sans"/>
                <a:sym typeface="Lucida Sans"/>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1"/>
          <p:cNvSpPr txBox="1">
            <a:spLocks noGrp="1"/>
          </p:cNvSpPr>
          <p:nvPr>
            <p:ph type="body" idx="1"/>
          </p:nvPr>
        </p:nvSpPr>
        <p:spPr>
          <a:xfrm>
            <a:off x="457200" y="1600200"/>
            <a:ext cx="8229600" cy="4709160"/>
          </a:xfrm>
          <a:prstGeom prst="rect">
            <a:avLst/>
          </a:prstGeom>
          <a:noFill/>
          <a:ln>
            <a:noFill/>
          </a:ln>
        </p:spPr>
        <p:txBody>
          <a:bodyPr spcFirstLastPara="1" wrap="square" lIns="91425" tIns="45700" rIns="91425" bIns="45700" anchor="t" anchorCtr="0">
            <a:normAutofit/>
          </a:bodyPr>
          <a:lstStyle>
            <a:lvl1pPr marL="457200" marR="0" lvl="0" indent="-344170" algn="l" rtl="0">
              <a:spcBef>
                <a:spcPts val="560"/>
              </a:spcBef>
              <a:spcAft>
                <a:spcPts val="0"/>
              </a:spcAft>
              <a:buClr>
                <a:srgbClr val="F9F9F9"/>
              </a:buClr>
              <a:buSzPts val="1820"/>
              <a:buFont typeface="Noto Sans Symbols"/>
              <a:buChar char="▣"/>
              <a:defRPr sz="2800" b="0" i="0" u="none" strike="noStrike" cap="none">
                <a:solidFill>
                  <a:schemeClr val="lt1"/>
                </a:solidFill>
                <a:latin typeface="Book Antiqua"/>
                <a:ea typeface="Book Antiqua"/>
                <a:cs typeface="Book Antiqua"/>
                <a:sym typeface="Book Antiqua"/>
              </a:defRPr>
            </a:lvl1pPr>
            <a:lvl2pPr marL="914400" marR="0" lvl="1" indent="-350519" algn="l" rtl="0">
              <a:spcBef>
                <a:spcPts val="480"/>
              </a:spcBef>
              <a:spcAft>
                <a:spcPts val="0"/>
              </a:spcAft>
              <a:buClr>
                <a:schemeClr val="lt1"/>
              </a:buClr>
              <a:buSzPts val="1920"/>
              <a:buFont typeface="Noto Sans Symbols"/>
              <a:buChar char="◼"/>
              <a:defRPr sz="2400" b="0" i="0" u="none" strike="noStrike" cap="none">
                <a:solidFill>
                  <a:schemeClr val="lt1"/>
                </a:solidFill>
                <a:latin typeface="Book Antiqua"/>
                <a:ea typeface="Book Antiqua"/>
                <a:cs typeface="Book Antiqua"/>
                <a:sym typeface="Book Antiqua"/>
              </a:defRPr>
            </a:lvl2pPr>
            <a:lvl3pPr marL="1371600" marR="0" lvl="2" indent="-361314" algn="l" rtl="0">
              <a:spcBef>
                <a:spcPts val="440"/>
              </a:spcBef>
              <a:spcAft>
                <a:spcPts val="0"/>
              </a:spcAft>
              <a:buClr>
                <a:schemeClr val="lt1"/>
              </a:buClr>
              <a:buSzPts val="2090"/>
              <a:buFont typeface="Noto Sans Symbols"/>
              <a:buChar char="🢭"/>
              <a:defRPr sz="2200" b="0" i="0" u="none" strike="noStrike" cap="none">
                <a:solidFill>
                  <a:schemeClr val="lt1"/>
                </a:solidFill>
                <a:latin typeface="Book Antiqua"/>
                <a:ea typeface="Book Antiqua"/>
                <a:cs typeface="Book Antiqua"/>
                <a:sym typeface="Book Antiqua"/>
              </a:defRPr>
            </a:lvl3pPr>
            <a:lvl4pPr marL="1828800" marR="0" lvl="3" indent="-355600" algn="l" rtl="0">
              <a:spcBef>
                <a:spcPts val="400"/>
              </a:spcBef>
              <a:spcAft>
                <a:spcPts val="0"/>
              </a:spcAft>
              <a:buClr>
                <a:schemeClr val="lt1"/>
              </a:buClr>
              <a:buSzPts val="2000"/>
              <a:buFont typeface="Noto Sans Symbols"/>
              <a:buChar char="🢝"/>
              <a:defRPr sz="2000" b="0" i="0" u="none" strike="noStrike" cap="none">
                <a:solidFill>
                  <a:schemeClr val="lt1"/>
                </a:solidFill>
                <a:latin typeface="Book Antiqua"/>
                <a:ea typeface="Book Antiqua"/>
                <a:cs typeface="Book Antiqua"/>
                <a:sym typeface="Book Antiqua"/>
              </a:defRPr>
            </a:lvl4pPr>
            <a:lvl5pPr marL="2286000" marR="0" lvl="4" indent="-355600" algn="l" rtl="0">
              <a:spcBef>
                <a:spcPts val="400"/>
              </a:spcBef>
              <a:spcAft>
                <a:spcPts val="0"/>
              </a:spcAft>
              <a:buClr>
                <a:schemeClr val="lt1"/>
              </a:buClr>
              <a:buSzPts val="2000"/>
              <a:buFont typeface="Noto Sans Symbols"/>
              <a:buChar char="■"/>
              <a:defRPr sz="2000" b="0" i="0" u="none" strike="noStrike" cap="none">
                <a:solidFill>
                  <a:schemeClr val="lt1"/>
                </a:solidFill>
                <a:latin typeface="Book Antiqua"/>
                <a:ea typeface="Book Antiqua"/>
                <a:cs typeface="Book Antiqua"/>
                <a:sym typeface="Book Antiqua"/>
              </a:defRPr>
            </a:lvl5pPr>
            <a:lvl6pPr marL="2743200" marR="0" lvl="5" indent="-342900" algn="l" rtl="0">
              <a:spcBef>
                <a:spcPts val="360"/>
              </a:spcBef>
              <a:spcAft>
                <a:spcPts val="0"/>
              </a:spcAft>
              <a:buClr>
                <a:schemeClr val="lt1"/>
              </a:buClr>
              <a:buSzPts val="1800"/>
              <a:buFont typeface="Noto Sans Symbols"/>
              <a:buChar char="🢝"/>
              <a:defRPr sz="1800" b="0" i="0" u="none" strike="noStrike" cap="none">
                <a:solidFill>
                  <a:schemeClr val="lt1"/>
                </a:solidFill>
                <a:latin typeface="Book Antiqua"/>
                <a:ea typeface="Book Antiqua"/>
                <a:cs typeface="Book Antiqua"/>
                <a:sym typeface="Book Antiqua"/>
              </a:defRPr>
            </a:lvl6pPr>
            <a:lvl7pPr marL="3200400" marR="0" lvl="6" indent="-330200" algn="l" rtl="0">
              <a:spcBef>
                <a:spcPts val="320"/>
              </a:spcBef>
              <a:spcAft>
                <a:spcPts val="0"/>
              </a:spcAft>
              <a:buClr>
                <a:schemeClr val="lt1"/>
              </a:buClr>
              <a:buSzPts val="1600"/>
              <a:buFont typeface="Noto Sans Symbols"/>
              <a:buChar char="●"/>
              <a:defRPr sz="1600" b="0" i="0" u="none" strike="noStrike" cap="none">
                <a:solidFill>
                  <a:schemeClr val="lt1"/>
                </a:solidFill>
                <a:latin typeface="Book Antiqua"/>
                <a:ea typeface="Book Antiqua"/>
                <a:cs typeface="Book Antiqua"/>
                <a:sym typeface="Book Antiqua"/>
              </a:defRPr>
            </a:lvl7pPr>
            <a:lvl8pPr marL="3657600" marR="0" lvl="7" indent="-317500" algn="l" rtl="0">
              <a:spcBef>
                <a:spcPts val="280"/>
              </a:spcBef>
              <a:spcAft>
                <a:spcPts val="0"/>
              </a:spcAft>
              <a:buClr>
                <a:schemeClr val="lt1"/>
              </a:buClr>
              <a:buSzPts val="1400"/>
              <a:buFont typeface="Noto Sans Symbols"/>
              <a:buChar char="●"/>
              <a:defRPr sz="1400" b="0" i="0" u="none" strike="noStrike" cap="none">
                <a:solidFill>
                  <a:schemeClr val="lt1"/>
                </a:solidFill>
                <a:latin typeface="Book Antiqua"/>
                <a:ea typeface="Book Antiqua"/>
                <a:cs typeface="Book Antiqua"/>
                <a:sym typeface="Book Antiqua"/>
              </a:defRPr>
            </a:lvl8pPr>
            <a:lvl9pPr marL="4114800" marR="0" lvl="8" indent="-317500" algn="l" rtl="0">
              <a:spcBef>
                <a:spcPts val="280"/>
              </a:spcBef>
              <a:spcAft>
                <a:spcPts val="0"/>
              </a:spcAft>
              <a:buClr>
                <a:schemeClr val="lt1"/>
              </a:buClr>
              <a:buSzPts val="1400"/>
              <a:buFont typeface="Noto Sans Symbols"/>
              <a:buChar char="●"/>
              <a:defRPr sz="1400" b="0" i="0" u="none" strike="noStrike" cap="none">
                <a:solidFill>
                  <a:schemeClr val="lt1"/>
                </a:solidFill>
                <a:latin typeface="Book Antiqua"/>
                <a:ea typeface="Book Antiqua"/>
                <a:cs typeface="Book Antiqua"/>
                <a:sym typeface="Book Antiqua"/>
              </a:defRPr>
            </a:lvl9pPr>
          </a:lstStyle>
          <a:p>
            <a:endParaRPr/>
          </a:p>
        </p:txBody>
      </p:sp>
      <p:sp>
        <p:nvSpPr>
          <p:cNvPr id="8" name="Google Shape;8;p11"/>
          <p:cNvSpPr txBox="1">
            <a:spLocks noGrp="1"/>
          </p:cNvSpPr>
          <p:nvPr>
            <p:ph type="dt" idx="10"/>
          </p:nvPr>
        </p:nvSpPr>
        <p:spPr>
          <a:xfrm>
            <a:off x="457200" y="6416675"/>
            <a:ext cx="2133600" cy="365125"/>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rgbClr val="BABABA"/>
                </a:solidFill>
                <a:latin typeface="Book Antiqua"/>
                <a:ea typeface="Book Antiqua"/>
                <a:cs typeface="Book Antiqua"/>
                <a:sym typeface="Book Antiqua"/>
              </a:defRPr>
            </a:lvl1pPr>
            <a:lvl2pPr marR="0" lvl="1"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2pPr>
            <a:lvl3pPr marR="0" lvl="2"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3pPr>
            <a:lvl4pPr marR="0" lvl="3"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4pPr>
            <a:lvl5pPr marR="0" lvl="4"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5pPr>
            <a:lvl6pPr marR="0" lvl="5"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6pPr>
            <a:lvl7pPr marR="0" lvl="6"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7pPr>
            <a:lvl8pPr marR="0" lvl="7"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8pPr>
            <a:lvl9pPr marR="0" lvl="8"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9pPr>
          </a:lstStyle>
          <a:p>
            <a:endParaRPr/>
          </a:p>
        </p:txBody>
      </p:sp>
      <p:sp>
        <p:nvSpPr>
          <p:cNvPr id="9" name="Google Shape;9;p11"/>
          <p:cNvSpPr txBox="1">
            <a:spLocks noGrp="1"/>
          </p:cNvSpPr>
          <p:nvPr>
            <p:ph type="ftr" idx="11"/>
          </p:nvPr>
        </p:nvSpPr>
        <p:spPr>
          <a:xfrm>
            <a:off x="3124200" y="6416675"/>
            <a:ext cx="2895600" cy="365125"/>
          </a:xfrm>
          <a:prstGeom prst="rect">
            <a:avLst/>
          </a:prstGeom>
          <a:noFill/>
          <a:ln>
            <a:noFill/>
          </a:ln>
        </p:spPr>
        <p:txBody>
          <a:bodyPr spcFirstLastPara="1" wrap="square" lIns="91425" tIns="45700" rIns="91425" bIns="45700" anchor="b" anchorCtr="0">
            <a:noAutofit/>
          </a:bodyPr>
          <a:lstStyle>
            <a:lvl1pPr marR="0" lvl="0" algn="ctr" rtl="0">
              <a:spcBef>
                <a:spcPts val="0"/>
              </a:spcBef>
              <a:spcAft>
                <a:spcPts val="0"/>
              </a:spcAft>
              <a:buSzPts val="1400"/>
              <a:buNone/>
              <a:defRPr sz="1200" b="0" i="0" u="none" strike="noStrike" cap="none">
                <a:solidFill>
                  <a:srgbClr val="BABABA"/>
                </a:solidFill>
                <a:latin typeface="Book Antiqua"/>
                <a:ea typeface="Book Antiqua"/>
                <a:cs typeface="Book Antiqua"/>
                <a:sym typeface="Book Antiqua"/>
              </a:defRPr>
            </a:lvl1pPr>
            <a:lvl2pPr marR="0" lvl="1"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2pPr>
            <a:lvl3pPr marR="0" lvl="2"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3pPr>
            <a:lvl4pPr marR="0" lvl="3"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4pPr>
            <a:lvl5pPr marR="0" lvl="4"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5pPr>
            <a:lvl6pPr marR="0" lvl="5"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6pPr>
            <a:lvl7pPr marR="0" lvl="6"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7pPr>
            <a:lvl8pPr marR="0" lvl="7"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8pPr>
            <a:lvl9pPr marR="0" lvl="8" algn="l" rtl="0">
              <a:spcBef>
                <a:spcPts val="0"/>
              </a:spcBef>
              <a:spcAft>
                <a:spcPts val="0"/>
              </a:spcAft>
              <a:buSzPts val="1400"/>
              <a:buNone/>
              <a:defRPr sz="1800" b="0" i="0" u="none" strike="noStrike" cap="none">
                <a:solidFill>
                  <a:schemeClr val="lt1"/>
                </a:solidFill>
                <a:latin typeface="Book Antiqua"/>
                <a:ea typeface="Book Antiqua"/>
                <a:cs typeface="Book Antiqua"/>
                <a:sym typeface="Book Antiqua"/>
              </a:defRPr>
            </a:lvl9pPr>
          </a:lstStyle>
          <a:p>
            <a:endParaRPr/>
          </a:p>
        </p:txBody>
      </p:sp>
      <p:sp>
        <p:nvSpPr>
          <p:cNvPr id="10" name="Google Shape;10;p11"/>
          <p:cNvSpPr txBox="1">
            <a:spLocks noGrp="1"/>
          </p:cNvSpPr>
          <p:nvPr>
            <p:ph type="sldNum" idx="12"/>
          </p:nvPr>
        </p:nvSpPr>
        <p:spPr>
          <a:xfrm>
            <a:off x="7924800" y="6416675"/>
            <a:ext cx="762000" cy="365125"/>
          </a:xfrm>
          <a:prstGeom prst="rect">
            <a:avLst/>
          </a:prstGeom>
          <a:noFill/>
          <a:ln>
            <a:noFill/>
          </a:ln>
        </p:spPr>
        <p:txBody>
          <a:bodyPr spcFirstLastPara="1" wrap="square" lIns="0" tIns="45700" rIns="0" bIns="45700" anchor="b" anchorCtr="0">
            <a:noAutofit/>
          </a:bodyPr>
          <a:lstStyle>
            <a:lvl1pPr marL="0" marR="0" lvl="0" indent="0" algn="r" rtl="0">
              <a:spcBef>
                <a:spcPts val="0"/>
              </a:spcBef>
              <a:buNone/>
              <a:defRPr sz="1200" b="0" i="0" u="none" strike="noStrike" cap="none">
                <a:solidFill>
                  <a:srgbClr val="BABABA"/>
                </a:solidFill>
                <a:latin typeface="Book Antiqua"/>
                <a:ea typeface="Book Antiqua"/>
                <a:cs typeface="Book Antiqua"/>
                <a:sym typeface="Book Antiqua"/>
              </a:defRPr>
            </a:lvl1pPr>
            <a:lvl2pPr marL="0" marR="0" lvl="1" indent="0" algn="r" rtl="0">
              <a:spcBef>
                <a:spcPts val="0"/>
              </a:spcBef>
              <a:buNone/>
              <a:defRPr sz="1200" b="0" i="0" u="none" strike="noStrike" cap="none">
                <a:solidFill>
                  <a:srgbClr val="BABABA"/>
                </a:solidFill>
                <a:latin typeface="Book Antiqua"/>
                <a:ea typeface="Book Antiqua"/>
                <a:cs typeface="Book Antiqua"/>
                <a:sym typeface="Book Antiqua"/>
              </a:defRPr>
            </a:lvl2pPr>
            <a:lvl3pPr marL="0" marR="0" lvl="2" indent="0" algn="r" rtl="0">
              <a:spcBef>
                <a:spcPts val="0"/>
              </a:spcBef>
              <a:buNone/>
              <a:defRPr sz="1200" b="0" i="0" u="none" strike="noStrike" cap="none">
                <a:solidFill>
                  <a:srgbClr val="BABABA"/>
                </a:solidFill>
                <a:latin typeface="Book Antiqua"/>
                <a:ea typeface="Book Antiqua"/>
                <a:cs typeface="Book Antiqua"/>
                <a:sym typeface="Book Antiqua"/>
              </a:defRPr>
            </a:lvl3pPr>
            <a:lvl4pPr marL="0" marR="0" lvl="3" indent="0" algn="r" rtl="0">
              <a:spcBef>
                <a:spcPts val="0"/>
              </a:spcBef>
              <a:buNone/>
              <a:defRPr sz="1200" b="0" i="0" u="none" strike="noStrike" cap="none">
                <a:solidFill>
                  <a:srgbClr val="BABABA"/>
                </a:solidFill>
                <a:latin typeface="Book Antiqua"/>
                <a:ea typeface="Book Antiqua"/>
                <a:cs typeface="Book Antiqua"/>
                <a:sym typeface="Book Antiqua"/>
              </a:defRPr>
            </a:lvl4pPr>
            <a:lvl5pPr marL="0" marR="0" lvl="4" indent="0" algn="r" rtl="0">
              <a:spcBef>
                <a:spcPts val="0"/>
              </a:spcBef>
              <a:buNone/>
              <a:defRPr sz="1200" b="0" i="0" u="none" strike="noStrike" cap="none">
                <a:solidFill>
                  <a:srgbClr val="BABABA"/>
                </a:solidFill>
                <a:latin typeface="Book Antiqua"/>
                <a:ea typeface="Book Antiqua"/>
                <a:cs typeface="Book Antiqua"/>
                <a:sym typeface="Book Antiqua"/>
              </a:defRPr>
            </a:lvl5pPr>
            <a:lvl6pPr marL="0" marR="0" lvl="5" indent="0" algn="r" rtl="0">
              <a:spcBef>
                <a:spcPts val="0"/>
              </a:spcBef>
              <a:buNone/>
              <a:defRPr sz="1200" b="0" i="0" u="none" strike="noStrike" cap="none">
                <a:solidFill>
                  <a:srgbClr val="BABABA"/>
                </a:solidFill>
                <a:latin typeface="Book Antiqua"/>
                <a:ea typeface="Book Antiqua"/>
                <a:cs typeface="Book Antiqua"/>
                <a:sym typeface="Book Antiqua"/>
              </a:defRPr>
            </a:lvl6pPr>
            <a:lvl7pPr marL="0" marR="0" lvl="6" indent="0" algn="r" rtl="0">
              <a:spcBef>
                <a:spcPts val="0"/>
              </a:spcBef>
              <a:buNone/>
              <a:defRPr sz="1200" b="0" i="0" u="none" strike="noStrike" cap="none">
                <a:solidFill>
                  <a:srgbClr val="BABABA"/>
                </a:solidFill>
                <a:latin typeface="Book Antiqua"/>
                <a:ea typeface="Book Antiqua"/>
                <a:cs typeface="Book Antiqua"/>
                <a:sym typeface="Book Antiqua"/>
              </a:defRPr>
            </a:lvl7pPr>
            <a:lvl8pPr marL="0" marR="0" lvl="7" indent="0" algn="r" rtl="0">
              <a:spcBef>
                <a:spcPts val="0"/>
              </a:spcBef>
              <a:buNone/>
              <a:defRPr sz="1200" b="0" i="0" u="none" strike="noStrike" cap="none">
                <a:solidFill>
                  <a:srgbClr val="BABABA"/>
                </a:solidFill>
                <a:latin typeface="Book Antiqua"/>
                <a:ea typeface="Book Antiqua"/>
                <a:cs typeface="Book Antiqua"/>
                <a:sym typeface="Book Antiqua"/>
              </a:defRPr>
            </a:lvl8pPr>
            <a:lvl9pPr marL="0" marR="0" lvl="8" indent="0" algn="r" rtl="0">
              <a:spcBef>
                <a:spcPts val="0"/>
              </a:spcBef>
              <a:buNone/>
              <a:defRPr sz="1200" b="0" i="0" u="none" strike="noStrike" cap="none">
                <a:solidFill>
                  <a:srgbClr val="BABABA"/>
                </a:solidFill>
                <a:latin typeface="Book Antiqua"/>
                <a:ea typeface="Book Antiqua"/>
                <a:cs typeface="Book Antiqua"/>
                <a:sym typeface="Book Antiqua"/>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73042" y="1389024"/>
            <a:ext cx="4722751" cy="1828800"/>
          </a:xfrm>
          <a:prstGeom prst="rect">
            <a:avLst/>
          </a:prstGeom>
          <a:noFill/>
          <a:ln>
            <a:noFill/>
          </a:ln>
        </p:spPr>
        <p:txBody>
          <a:bodyPr spcFirstLastPara="1" wrap="square" lIns="45700" tIns="0" rIns="45700" bIns="0" anchor="b" anchorCtr="0">
            <a:normAutofit/>
          </a:bodyPr>
          <a:lstStyle/>
          <a:p>
            <a:pPr marL="0" lvl="0" indent="0" algn="ctr" rtl="0">
              <a:spcBef>
                <a:spcPts val="0"/>
              </a:spcBef>
              <a:spcAft>
                <a:spcPts val="0"/>
              </a:spcAft>
              <a:buClr>
                <a:srgbClr val="EAD594"/>
              </a:buClr>
              <a:buSzPts val="8000"/>
              <a:buFont typeface="Batang"/>
              <a:buNone/>
            </a:pPr>
            <a:r>
              <a:rPr lang="en-GB" sz="8000" b="1" dirty="0">
                <a:latin typeface="Batang"/>
                <a:ea typeface="Batang"/>
                <a:cs typeface="Batang"/>
                <a:sym typeface="Batang"/>
              </a:rPr>
              <a:t>YEAR </a:t>
            </a:r>
            <a:r>
              <a:rPr lang="en-GB" sz="8000" b="1" dirty="0" smtClean="0">
                <a:latin typeface="Batang"/>
                <a:ea typeface="Batang"/>
                <a:cs typeface="Batang"/>
                <a:sym typeface="Batang"/>
              </a:rPr>
              <a:t>3</a:t>
            </a:r>
            <a:r>
              <a:rPr lang="en-GB" dirty="0" smtClean="0"/>
              <a:t> </a:t>
            </a:r>
            <a:endParaRPr dirty="0"/>
          </a:p>
        </p:txBody>
      </p:sp>
      <p:sp>
        <p:nvSpPr>
          <p:cNvPr id="85" name="Google Shape;85;p1"/>
          <p:cNvSpPr txBox="1">
            <a:spLocks noGrp="1"/>
          </p:cNvSpPr>
          <p:nvPr>
            <p:ph type="subTitle" idx="1"/>
          </p:nvPr>
        </p:nvSpPr>
        <p:spPr>
          <a:xfrm>
            <a:off x="971599" y="3339886"/>
            <a:ext cx="6828066" cy="1752600"/>
          </a:xfrm>
          <a:prstGeom prst="rect">
            <a:avLst/>
          </a:prstGeom>
          <a:noFill/>
          <a:ln>
            <a:noFill/>
          </a:ln>
        </p:spPr>
        <p:txBody>
          <a:bodyPr spcFirstLastPara="1" wrap="square" lIns="91425" tIns="45700" rIns="91425" bIns="45700" anchor="t" anchorCtr="0">
            <a:normAutofit/>
          </a:bodyPr>
          <a:lstStyle/>
          <a:p>
            <a:pPr marL="0" lvl="0" indent="0" algn="ctr" rtl="0">
              <a:spcBef>
                <a:spcPts val="0"/>
              </a:spcBef>
              <a:spcAft>
                <a:spcPts val="0"/>
              </a:spcAft>
              <a:buSzPts val="2080"/>
              <a:buNone/>
            </a:pPr>
            <a:r>
              <a:rPr lang="en-GB" sz="3200" b="1" dirty="0">
                <a:solidFill>
                  <a:srgbClr val="0C0C0C"/>
                </a:solidFill>
                <a:latin typeface="Calibri"/>
                <a:ea typeface="Calibri"/>
                <a:cs typeface="Calibri"/>
                <a:sym typeface="Calibri"/>
              </a:rPr>
              <a:t>Welcome to Meet the Teacher evening</a:t>
            </a:r>
            <a:endParaRPr dirty="0"/>
          </a:p>
          <a:p>
            <a:pPr marL="0" lvl="0" indent="0" algn="ctr" rtl="0">
              <a:spcBef>
                <a:spcPts val="640"/>
              </a:spcBef>
              <a:spcAft>
                <a:spcPts val="0"/>
              </a:spcAft>
              <a:buSzPts val="2080"/>
              <a:buNone/>
            </a:pPr>
            <a:r>
              <a:rPr lang="en-GB" sz="3200" b="1" dirty="0" smtClean="0">
                <a:solidFill>
                  <a:srgbClr val="0C0C0C"/>
                </a:solidFill>
                <a:latin typeface="Calibri"/>
                <a:ea typeface="Calibri"/>
                <a:cs typeface="Calibri"/>
                <a:sym typeface="Calibri"/>
              </a:rPr>
              <a:t>18</a:t>
            </a:r>
            <a:r>
              <a:rPr lang="en-GB" sz="3200" b="1" baseline="30000" dirty="0" smtClean="0">
                <a:solidFill>
                  <a:srgbClr val="0C0C0C"/>
                </a:solidFill>
                <a:latin typeface="Calibri"/>
                <a:ea typeface="Calibri"/>
                <a:cs typeface="Calibri"/>
                <a:sym typeface="Calibri"/>
              </a:rPr>
              <a:t>th</a:t>
            </a:r>
            <a:r>
              <a:rPr lang="en-GB" sz="3200" b="1" dirty="0" smtClean="0">
                <a:solidFill>
                  <a:srgbClr val="0C0C0C"/>
                </a:solidFill>
                <a:latin typeface="Calibri"/>
                <a:ea typeface="Calibri"/>
                <a:cs typeface="Calibri"/>
                <a:sym typeface="Calibri"/>
              </a:rPr>
              <a:t> </a:t>
            </a:r>
            <a:r>
              <a:rPr lang="en-GB" sz="3200" b="1" dirty="0">
                <a:solidFill>
                  <a:srgbClr val="0C0C0C"/>
                </a:solidFill>
                <a:latin typeface="Calibri"/>
                <a:ea typeface="Calibri"/>
                <a:cs typeface="Calibri"/>
                <a:sym typeface="Calibri"/>
              </a:rPr>
              <a:t>September </a:t>
            </a:r>
            <a:r>
              <a:rPr lang="en-GB" sz="3200" b="1" dirty="0" smtClean="0">
                <a:solidFill>
                  <a:srgbClr val="0C0C0C"/>
                </a:solidFill>
                <a:latin typeface="Calibri"/>
                <a:ea typeface="Calibri"/>
                <a:cs typeface="Calibri"/>
                <a:sym typeface="Calibri"/>
              </a:rPr>
              <a:t>2024</a:t>
            </a:r>
            <a:endParaRPr sz="3200" b="1" dirty="0">
              <a:solidFill>
                <a:srgbClr val="0C0C0C"/>
              </a:solidFill>
              <a:latin typeface="Calibri"/>
              <a:ea typeface="Calibri"/>
              <a:cs typeface="Calibri"/>
              <a:sym typeface="Calibri"/>
            </a:endParaRPr>
          </a:p>
        </p:txBody>
      </p:sp>
      <p:pic>
        <p:nvPicPr>
          <p:cNvPr id="86" name="Google Shape;86;p1"/>
          <p:cNvPicPr preferRelativeResize="0"/>
          <p:nvPr/>
        </p:nvPicPr>
        <p:blipFill rotWithShape="1">
          <a:blip r:embed="rId3">
            <a:alphaModFix/>
          </a:blip>
          <a:srcRect/>
          <a:stretch/>
        </p:blipFill>
        <p:spPr>
          <a:xfrm>
            <a:off x="428265" y="285152"/>
            <a:ext cx="1086669" cy="1431222"/>
          </a:xfrm>
          <a:prstGeom prst="rect">
            <a:avLst/>
          </a:prstGeom>
          <a:noFill/>
          <a:ln>
            <a:noFill/>
          </a:ln>
        </p:spPr>
      </p:pic>
      <p:pic>
        <p:nvPicPr>
          <p:cNvPr id="89" name="Google Shape;89;p1" descr="Men Saint Icons: St. John Bosco Icon | Monastery Icons"/>
          <p:cNvPicPr preferRelativeResize="0"/>
          <p:nvPr/>
        </p:nvPicPr>
        <p:blipFill rotWithShape="1">
          <a:blip r:embed="rId4">
            <a:alphaModFix/>
          </a:blip>
          <a:srcRect/>
          <a:stretch/>
        </p:blipFill>
        <p:spPr>
          <a:xfrm>
            <a:off x="5118044" y="4493623"/>
            <a:ext cx="1577749" cy="2000045"/>
          </a:xfrm>
          <a:prstGeom prst="rect">
            <a:avLst/>
          </a:prstGeom>
          <a:noFill/>
          <a:ln>
            <a:noFill/>
          </a:ln>
        </p:spPr>
      </p:pic>
      <p:pic>
        <p:nvPicPr>
          <p:cNvPr id="8" name="Picture 7" descr="A person in a red shirt&#10;&#10;Description automatically generated">
            <a:extLst>
              <a:ext uri="{FF2B5EF4-FFF2-40B4-BE49-F238E27FC236}">
                <a16:creationId xmlns:a16="http://schemas.microsoft.com/office/drawing/2014/main" id="{822CC413-D5C7-A09C-DBCA-795E25A20B94}"/>
              </a:ext>
            </a:extLst>
          </p:cNvPr>
          <p:cNvPicPr>
            <a:picLocks noChangeAspect="1"/>
          </p:cNvPicPr>
          <p:nvPr/>
        </p:nvPicPr>
        <p:blipFill>
          <a:blip r:embed="rId5"/>
          <a:stretch>
            <a:fillRect/>
          </a:stretch>
        </p:blipFill>
        <p:spPr>
          <a:xfrm>
            <a:off x="3174275" y="4493623"/>
            <a:ext cx="1358536" cy="191553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EAD594"/>
              </a:buClr>
              <a:buSzPts val="5400"/>
              <a:buFont typeface="Batang"/>
              <a:buNone/>
            </a:pPr>
            <a:r>
              <a:rPr lang="en-GB" sz="5400">
                <a:latin typeface="Batang"/>
                <a:ea typeface="Batang"/>
                <a:cs typeface="Batang"/>
                <a:sym typeface="Batang"/>
              </a:rPr>
              <a:t>Staffing</a:t>
            </a:r>
            <a:endParaRPr sz="5400">
              <a:latin typeface="Batang"/>
              <a:ea typeface="Batang"/>
              <a:cs typeface="Batang"/>
              <a:sym typeface="Batang"/>
            </a:endParaRPr>
          </a:p>
        </p:txBody>
      </p:sp>
      <p:sp>
        <p:nvSpPr>
          <p:cNvPr id="95" name="Google Shape;95;p2"/>
          <p:cNvSpPr txBox="1">
            <a:spLocks noGrp="1"/>
          </p:cNvSpPr>
          <p:nvPr>
            <p:ph type="body" idx="1"/>
          </p:nvPr>
        </p:nvSpPr>
        <p:spPr>
          <a:xfrm>
            <a:off x="457200" y="1417638"/>
            <a:ext cx="8229600" cy="5064338"/>
          </a:xfrm>
          <a:prstGeom prst="rect">
            <a:avLst/>
          </a:prstGeom>
          <a:noFill/>
          <a:ln>
            <a:noFill/>
          </a:ln>
        </p:spPr>
        <p:txBody>
          <a:bodyPr spcFirstLastPara="1" wrap="square" lIns="91425" tIns="45700" rIns="91425" bIns="45700" anchor="t" anchorCtr="0">
            <a:normAutofit/>
          </a:bodyPr>
          <a:lstStyle/>
          <a:p>
            <a:pPr marL="137160" lvl="0" indent="0" algn="l" rtl="0">
              <a:spcBef>
                <a:spcPts val="0"/>
              </a:spcBef>
              <a:spcAft>
                <a:spcPts val="0"/>
              </a:spcAft>
              <a:buSzPct val="64999"/>
              <a:buNone/>
            </a:pPr>
            <a:endParaRPr sz="3200" b="1" dirty="0">
              <a:solidFill>
                <a:schemeClr val="dk1"/>
              </a:solidFill>
              <a:latin typeface="Calibri"/>
              <a:ea typeface="Calibri"/>
              <a:cs typeface="Calibri"/>
              <a:sym typeface="Calibri"/>
            </a:endParaRPr>
          </a:p>
          <a:p>
            <a:pPr marL="137160" lvl="0" indent="0" algn="ctr" rtl="0">
              <a:spcBef>
                <a:spcPts val="592"/>
              </a:spcBef>
              <a:spcAft>
                <a:spcPts val="0"/>
              </a:spcAft>
              <a:buSzPct val="64999"/>
              <a:buNone/>
            </a:pPr>
            <a:r>
              <a:rPr lang="en-GB" sz="3200" b="1" dirty="0">
                <a:solidFill>
                  <a:schemeClr val="dk1"/>
                </a:solidFill>
                <a:latin typeface="Calibri"/>
                <a:ea typeface="Calibri"/>
                <a:cs typeface="Calibri"/>
                <a:sym typeface="Calibri"/>
              </a:rPr>
              <a:t>St John Bosco - Miss McNicholas</a:t>
            </a:r>
            <a:endParaRPr dirty="0"/>
          </a:p>
          <a:p>
            <a:pPr marL="137160" lvl="0" indent="0" algn="ctr" rtl="0">
              <a:spcBef>
                <a:spcPts val="592"/>
              </a:spcBef>
              <a:spcAft>
                <a:spcPts val="0"/>
              </a:spcAft>
              <a:buSzPct val="64999"/>
              <a:buNone/>
            </a:pPr>
            <a:endParaRPr sz="3200" b="1" dirty="0">
              <a:solidFill>
                <a:schemeClr val="dk1"/>
              </a:solidFill>
              <a:latin typeface="Calibri"/>
              <a:ea typeface="Calibri"/>
              <a:cs typeface="Calibri"/>
              <a:sym typeface="Calibri"/>
            </a:endParaRPr>
          </a:p>
          <a:p>
            <a:pPr marL="137160" lvl="0" indent="0" algn="ctr" rtl="0">
              <a:spcBef>
                <a:spcPts val="592"/>
              </a:spcBef>
              <a:spcAft>
                <a:spcPts val="0"/>
              </a:spcAft>
              <a:buSzPct val="64999"/>
              <a:buNone/>
            </a:pPr>
            <a:r>
              <a:rPr lang="en-GB" sz="3200" b="1" dirty="0">
                <a:solidFill>
                  <a:schemeClr val="dk1"/>
                </a:solidFill>
                <a:latin typeface="Calibri"/>
                <a:ea typeface="Calibri"/>
                <a:cs typeface="Calibri"/>
                <a:sym typeface="Calibri"/>
              </a:rPr>
              <a:t>St </a:t>
            </a:r>
            <a:r>
              <a:rPr lang="en-GB" sz="3200" b="1" dirty="0" smtClean="0">
                <a:solidFill>
                  <a:schemeClr val="dk1"/>
                </a:solidFill>
                <a:latin typeface="Calibri"/>
                <a:ea typeface="Calibri"/>
                <a:cs typeface="Calibri"/>
                <a:sym typeface="Calibri"/>
              </a:rPr>
              <a:t>Carlos- Mr </a:t>
            </a:r>
            <a:r>
              <a:rPr lang="en-GB" sz="3200" b="1" dirty="0" err="1" smtClean="0">
                <a:solidFill>
                  <a:schemeClr val="dk1"/>
                </a:solidFill>
                <a:latin typeface="Calibri"/>
                <a:ea typeface="Calibri"/>
                <a:cs typeface="Calibri"/>
                <a:sym typeface="Calibri"/>
              </a:rPr>
              <a:t>Moonsam</a:t>
            </a:r>
            <a:endParaRPr sz="3200" b="1" dirty="0">
              <a:solidFill>
                <a:schemeClr val="dk1"/>
              </a:solidFill>
              <a:latin typeface="Calibri"/>
              <a:ea typeface="Calibri"/>
              <a:cs typeface="Calibri"/>
              <a:sym typeface="Calibri"/>
            </a:endParaRPr>
          </a:p>
          <a:p>
            <a:pPr marL="137160" lvl="0" indent="0" algn="ctr" rtl="0">
              <a:spcBef>
                <a:spcPts val="592"/>
              </a:spcBef>
              <a:spcAft>
                <a:spcPts val="0"/>
              </a:spcAft>
              <a:buSzPct val="64999"/>
              <a:buNone/>
            </a:pPr>
            <a:r>
              <a:rPr lang="en-GB" sz="3200" b="1" dirty="0">
                <a:solidFill>
                  <a:schemeClr val="dk1"/>
                </a:solidFill>
                <a:latin typeface="Calibri"/>
                <a:ea typeface="Calibri"/>
                <a:cs typeface="Calibri"/>
                <a:sym typeface="Calibri"/>
              </a:rPr>
              <a:t> </a:t>
            </a:r>
            <a:endParaRPr dirty="0"/>
          </a:p>
          <a:p>
            <a:pPr marL="137160" lvl="0" indent="0" algn="ctr" rtl="0">
              <a:spcBef>
                <a:spcPts val="592"/>
              </a:spcBef>
              <a:spcAft>
                <a:spcPts val="0"/>
              </a:spcAft>
              <a:buSzPct val="64999"/>
              <a:buNone/>
            </a:pPr>
            <a:r>
              <a:rPr lang="en-GB" sz="3200" b="1" u="sng" dirty="0">
                <a:solidFill>
                  <a:schemeClr val="dk1"/>
                </a:solidFill>
                <a:latin typeface="Calibri"/>
                <a:ea typeface="Calibri"/>
                <a:cs typeface="Calibri"/>
                <a:sym typeface="Calibri"/>
              </a:rPr>
              <a:t>Support staff</a:t>
            </a:r>
            <a:endParaRPr dirty="0"/>
          </a:p>
          <a:p>
            <a:pPr marL="137160" lvl="0" indent="0" algn="ctr" rtl="0">
              <a:spcBef>
                <a:spcPts val="592"/>
              </a:spcBef>
              <a:spcAft>
                <a:spcPts val="0"/>
              </a:spcAft>
              <a:buSzPct val="64999"/>
              <a:buNone/>
            </a:pPr>
            <a:r>
              <a:rPr lang="en-GB" sz="3200" b="1" dirty="0" smtClean="0">
                <a:solidFill>
                  <a:schemeClr val="dk1"/>
                </a:solidFill>
                <a:latin typeface="Calibri"/>
                <a:ea typeface="Calibri"/>
                <a:cs typeface="Calibri"/>
                <a:sym typeface="Calibri"/>
              </a:rPr>
              <a:t>Mrs Zions and Mrs </a:t>
            </a:r>
            <a:r>
              <a:rPr lang="en-GB" sz="3200" b="1" dirty="0" err="1" smtClean="0">
                <a:solidFill>
                  <a:schemeClr val="dk1"/>
                </a:solidFill>
                <a:latin typeface="Calibri"/>
                <a:ea typeface="Calibri"/>
                <a:cs typeface="Calibri"/>
                <a:sym typeface="Calibri"/>
              </a:rPr>
              <a:t>Koffi</a:t>
            </a:r>
            <a:r>
              <a:rPr lang="en-GB" sz="3200" b="1" dirty="0" smtClean="0">
                <a:solidFill>
                  <a:schemeClr val="dk1"/>
                </a:solidFill>
                <a:latin typeface="Calibri"/>
                <a:ea typeface="Calibri"/>
                <a:cs typeface="Calibri"/>
                <a:sym typeface="Calibri"/>
              </a:rPr>
              <a:t> (1:1)</a:t>
            </a:r>
            <a:endParaRPr sz="3200" b="1" dirty="0">
              <a:solidFill>
                <a:schemeClr val="dk1"/>
              </a:solidFill>
              <a:latin typeface="Calibri"/>
              <a:ea typeface="Calibri"/>
              <a:cs typeface="Calibri"/>
              <a:sym typeface="Calibri"/>
            </a:endParaRPr>
          </a:p>
        </p:txBody>
      </p:sp>
      <p:pic>
        <p:nvPicPr>
          <p:cNvPr id="96" name="Google Shape;96;p2"/>
          <p:cNvPicPr preferRelativeResize="0"/>
          <p:nvPr/>
        </p:nvPicPr>
        <p:blipFill rotWithShape="1">
          <a:blip r:embed="rId3">
            <a:alphaModFix/>
          </a:blip>
          <a:srcRect/>
          <a:stretch/>
        </p:blipFill>
        <p:spPr>
          <a:xfrm>
            <a:off x="611560" y="332656"/>
            <a:ext cx="477830" cy="63008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3"/>
          <p:cNvSpPr txBox="1"/>
          <p:nvPr/>
        </p:nvSpPr>
        <p:spPr>
          <a:xfrm>
            <a:off x="2195425" y="1725"/>
            <a:ext cx="4397400" cy="9234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5400" b="1" i="0" u="none" strike="noStrike" cap="none">
                <a:solidFill>
                  <a:srgbClr val="EAD594"/>
                </a:solidFill>
                <a:latin typeface="Batang"/>
                <a:ea typeface="Batang"/>
                <a:cs typeface="Batang"/>
                <a:sym typeface="Batang"/>
              </a:rPr>
              <a:t>Curriculum</a:t>
            </a:r>
            <a:endParaRPr sz="3600" b="0" i="0" u="none" strike="noStrike" cap="none">
              <a:solidFill>
                <a:srgbClr val="FFCC99"/>
              </a:solidFill>
              <a:latin typeface="Book Antiqua"/>
              <a:ea typeface="Book Antiqua"/>
              <a:cs typeface="Book Antiqua"/>
              <a:sym typeface="Book Antiqua"/>
            </a:endParaRPr>
          </a:p>
        </p:txBody>
      </p:sp>
      <p:pic>
        <p:nvPicPr>
          <p:cNvPr id="103" name="Google Shape;103;p3"/>
          <p:cNvPicPr preferRelativeResize="0"/>
          <p:nvPr/>
        </p:nvPicPr>
        <p:blipFill rotWithShape="1">
          <a:blip r:embed="rId3">
            <a:alphaModFix/>
          </a:blip>
          <a:srcRect/>
          <a:stretch/>
        </p:blipFill>
        <p:spPr>
          <a:xfrm>
            <a:off x="344075" y="149461"/>
            <a:ext cx="481626" cy="627942"/>
          </a:xfrm>
          <a:prstGeom prst="rect">
            <a:avLst/>
          </a:prstGeom>
          <a:noFill/>
          <a:ln>
            <a:noFill/>
          </a:ln>
        </p:spPr>
      </p:pic>
      <p:pic>
        <p:nvPicPr>
          <p:cNvPr id="2" name="Picture 1"/>
          <p:cNvPicPr>
            <a:picLocks noChangeAspect="1"/>
          </p:cNvPicPr>
          <p:nvPr/>
        </p:nvPicPr>
        <p:blipFill>
          <a:blip r:embed="rId4"/>
          <a:stretch>
            <a:fillRect/>
          </a:stretch>
        </p:blipFill>
        <p:spPr>
          <a:xfrm>
            <a:off x="148131" y="925125"/>
            <a:ext cx="8839521" cy="575502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5"/>
          <p:cNvSpPr txBox="1">
            <a:spLocks noGrp="1"/>
          </p:cNvSpPr>
          <p:nvPr>
            <p:ph type="title"/>
          </p:nvPr>
        </p:nvSpPr>
        <p:spPr>
          <a:xfrm>
            <a:off x="611560" y="200391"/>
            <a:ext cx="8229600" cy="994122"/>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EAD594"/>
              </a:buClr>
              <a:buSzPts val="5400"/>
              <a:buFont typeface="Batang"/>
              <a:buNone/>
            </a:pPr>
            <a:r>
              <a:rPr lang="en-GB" sz="5400">
                <a:latin typeface="Batang"/>
                <a:ea typeface="Batang"/>
                <a:cs typeface="Batang"/>
                <a:sym typeface="Batang"/>
              </a:rPr>
              <a:t>Uniform and appearance</a:t>
            </a:r>
            <a:endParaRPr sz="5400">
              <a:latin typeface="Batang"/>
              <a:ea typeface="Batang"/>
              <a:cs typeface="Batang"/>
              <a:sym typeface="Batang"/>
            </a:endParaRPr>
          </a:p>
        </p:txBody>
      </p:sp>
      <p:sp>
        <p:nvSpPr>
          <p:cNvPr id="116" name="Google Shape;116;p5"/>
          <p:cNvSpPr txBox="1">
            <a:spLocks noGrp="1"/>
          </p:cNvSpPr>
          <p:nvPr>
            <p:ph type="body" idx="1"/>
          </p:nvPr>
        </p:nvSpPr>
        <p:spPr>
          <a:xfrm>
            <a:off x="227466" y="1267644"/>
            <a:ext cx="8640960" cy="5182915"/>
          </a:xfrm>
          <a:prstGeom prst="rect">
            <a:avLst/>
          </a:prstGeom>
          <a:noFill/>
          <a:ln>
            <a:noFill/>
          </a:ln>
        </p:spPr>
        <p:txBody>
          <a:bodyPr spcFirstLastPara="1" wrap="square" lIns="91425" tIns="45700" rIns="91425" bIns="45700" anchor="t" anchorCtr="0">
            <a:normAutofit fontScale="25000" lnSpcReduction="20000"/>
          </a:bodyPr>
          <a:lstStyle/>
          <a:p>
            <a:pPr marL="137160" lvl="0" indent="0" algn="l" rtl="0">
              <a:spcBef>
                <a:spcPts val="0"/>
              </a:spcBef>
              <a:spcAft>
                <a:spcPts val="0"/>
              </a:spcAft>
              <a:buSzPct val="64999"/>
              <a:buNone/>
            </a:pPr>
            <a:r>
              <a:rPr lang="en-GB" sz="8000" b="1">
                <a:solidFill>
                  <a:srgbClr val="0C0C0C"/>
                </a:solidFill>
                <a:latin typeface="Calibri"/>
                <a:ea typeface="Calibri"/>
                <a:cs typeface="Calibri"/>
                <a:sym typeface="Calibri"/>
              </a:rPr>
              <a:t>Please refer to the school website for the full uniform list. </a:t>
            </a:r>
            <a:endParaRPr/>
          </a:p>
          <a:p>
            <a:pPr marL="548640" lvl="0" indent="-328930" algn="l" rtl="0">
              <a:spcBef>
                <a:spcPts val="400"/>
              </a:spcBef>
              <a:spcAft>
                <a:spcPts val="0"/>
              </a:spcAft>
              <a:buSzPct val="64999"/>
              <a:buNone/>
            </a:pPr>
            <a:endParaRPr sz="8000" b="1">
              <a:solidFill>
                <a:srgbClr val="0C0C0C"/>
              </a:solidFill>
              <a:latin typeface="Calibri"/>
              <a:ea typeface="Calibri"/>
              <a:cs typeface="Calibri"/>
              <a:sym typeface="Calibri"/>
            </a:endParaRPr>
          </a:p>
          <a:p>
            <a:pPr marL="137160" lvl="0" indent="0" algn="l" rtl="0">
              <a:spcBef>
                <a:spcPts val="400"/>
              </a:spcBef>
              <a:spcAft>
                <a:spcPts val="0"/>
              </a:spcAft>
              <a:buSzPct val="64999"/>
              <a:buNone/>
            </a:pPr>
            <a:r>
              <a:rPr lang="en-GB" sz="8000" b="1">
                <a:solidFill>
                  <a:srgbClr val="0C0C0C"/>
                </a:solidFill>
                <a:latin typeface="Calibri"/>
                <a:ea typeface="Calibri"/>
                <a:cs typeface="Calibri"/>
                <a:sym typeface="Calibri"/>
              </a:rPr>
              <a:t>Children are expected to arrive and leave school looking respectable at all times. </a:t>
            </a:r>
            <a:endParaRPr/>
          </a:p>
          <a:p>
            <a:pPr marL="548640" lvl="0" indent="-328930" algn="l" rtl="0">
              <a:spcBef>
                <a:spcPts val="400"/>
              </a:spcBef>
              <a:spcAft>
                <a:spcPts val="0"/>
              </a:spcAft>
              <a:buSzPct val="64999"/>
              <a:buNone/>
            </a:pPr>
            <a:endParaRPr sz="8000" b="1">
              <a:solidFill>
                <a:srgbClr val="0C0C0C"/>
              </a:solidFill>
              <a:latin typeface="Calibri"/>
              <a:ea typeface="Calibri"/>
              <a:cs typeface="Calibri"/>
              <a:sym typeface="Calibri"/>
            </a:endParaRPr>
          </a:p>
          <a:p>
            <a:pPr marL="137160" lvl="0" indent="0" algn="l" rtl="0">
              <a:spcBef>
                <a:spcPts val="400"/>
              </a:spcBef>
              <a:spcAft>
                <a:spcPts val="0"/>
              </a:spcAft>
              <a:buSzPct val="64999"/>
              <a:buNone/>
            </a:pPr>
            <a:r>
              <a:rPr lang="en-GB" sz="8000" b="1">
                <a:solidFill>
                  <a:srgbClr val="0C0C0C"/>
                </a:solidFill>
                <a:latin typeface="Calibri"/>
                <a:ea typeface="Calibri"/>
                <a:cs typeface="Calibri"/>
                <a:sym typeface="Calibri"/>
              </a:rPr>
              <a:t>Correct uniform must be worn on school trips, as children are representing the school.</a:t>
            </a:r>
            <a:endParaRPr/>
          </a:p>
          <a:p>
            <a:pPr marL="548640" lvl="0" indent="-328930" algn="l" rtl="0">
              <a:spcBef>
                <a:spcPts val="400"/>
              </a:spcBef>
              <a:spcAft>
                <a:spcPts val="0"/>
              </a:spcAft>
              <a:buSzPct val="64999"/>
              <a:buNone/>
            </a:pPr>
            <a:endParaRPr sz="8000" b="1">
              <a:solidFill>
                <a:srgbClr val="0C0C0C"/>
              </a:solidFill>
              <a:latin typeface="Calibri"/>
              <a:ea typeface="Calibri"/>
              <a:cs typeface="Calibri"/>
              <a:sym typeface="Calibri"/>
            </a:endParaRPr>
          </a:p>
          <a:p>
            <a:pPr marL="137160" lvl="0" indent="0" algn="l" rtl="0">
              <a:spcBef>
                <a:spcPts val="400"/>
              </a:spcBef>
              <a:spcAft>
                <a:spcPts val="0"/>
              </a:spcAft>
              <a:buSzPct val="64999"/>
              <a:buNone/>
            </a:pPr>
            <a:r>
              <a:rPr lang="en-GB" sz="8000" b="1">
                <a:solidFill>
                  <a:srgbClr val="0C0C0C"/>
                </a:solidFill>
                <a:latin typeface="Calibri"/>
                <a:ea typeface="Calibri"/>
                <a:cs typeface="Calibri"/>
                <a:sym typeface="Calibri"/>
              </a:rPr>
              <a:t>Shirts must be tucked in, ties worn at waist length, and top buttons done up.  </a:t>
            </a:r>
            <a:endParaRPr/>
          </a:p>
          <a:p>
            <a:pPr marL="548640" lvl="0" indent="-328930" algn="l" rtl="0">
              <a:spcBef>
                <a:spcPts val="400"/>
              </a:spcBef>
              <a:spcAft>
                <a:spcPts val="0"/>
              </a:spcAft>
              <a:buSzPct val="64999"/>
              <a:buNone/>
            </a:pPr>
            <a:endParaRPr sz="8000" b="1">
              <a:solidFill>
                <a:srgbClr val="0C0C0C"/>
              </a:solidFill>
              <a:latin typeface="Calibri"/>
              <a:ea typeface="Calibri"/>
              <a:cs typeface="Calibri"/>
              <a:sym typeface="Calibri"/>
            </a:endParaRPr>
          </a:p>
          <a:p>
            <a:pPr marL="137160" lvl="0" indent="0" algn="l" rtl="0">
              <a:spcBef>
                <a:spcPts val="400"/>
              </a:spcBef>
              <a:spcAft>
                <a:spcPts val="0"/>
              </a:spcAft>
              <a:buSzPct val="64999"/>
              <a:buNone/>
            </a:pPr>
            <a:r>
              <a:rPr lang="en-GB" sz="8000" b="1">
                <a:solidFill>
                  <a:srgbClr val="0C0C0C"/>
                </a:solidFill>
                <a:latin typeface="Calibri"/>
                <a:ea typeface="Calibri"/>
                <a:cs typeface="Calibri"/>
                <a:sym typeface="Calibri"/>
              </a:rPr>
              <a:t>The only jewellery to be worn is a pair of stud earrings. </a:t>
            </a:r>
            <a:endParaRPr/>
          </a:p>
          <a:p>
            <a:pPr marL="548640" lvl="0" indent="-328930" algn="l" rtl="0">
              <a:spcBef>
                <a:spcPts val="400"/>
              </a:spcBef>
              <a:spcAft>
                <a:spcPts val="0"/>
              </a:spcAft>
              <a:buSzPct val="64999"/>
              <a:buNone/>
            </a:pPr>
            <a:endParaRPr sz="8000" b="1">
              <a:solidFill>
                <a:srgbClr val="0C0C0C"/>
              </a:solidFill>
              <a:latin typeface="Calibri"/>
              <a:ea typeface="Calibri"/>
              <a:cs typeface="Calibri"/>
              <a:sym typeface="Calibri"/>
            </a:endParaRPr>
          </a:p>
          <a:p>
            <a:pPr marL="137160" lvl="0" indent="0" algn="l" rtl="0">
              <a:spcBef>
                <a:spcPts val="400"/>
              </a:spcBef>
              <a:spcAft>
                <a:spcPts val="0"/>
              </a:spcAft>
              <a:buSzPct val="64999"/>
              <a:buNone/>
            </a:pPr>
            <a:r>
              <a:rPr lang="en-GB" sz="8000" b="1">
                <a:solidFill>
                  <a:srgbClr val="0C0C0C"/>
                </a:solidFill>
                <a:latin typeface="Calibri"/>
                <a:ea typeface="Calibri"/>
                <a:cs typeface="Calibri"/>
                <a:sym typeface="Calibri"/>
              </a:rPr>
              <a:t>Hair - Fasteners are in school colours only, grey, white, yellow, or black. Shoulder length hair must be tied back and hair extensions must be of a reasonable length. No hair gel, tramlines, or other shaved designs including Mohicans are allowed. </a:t>
            </a:r>
            <a:endParaRPr sz="8000">
              <a:latin typeface="Calibri"/>
              <a:ea typeface="Calibri"/>
              <a:cs typeface="Calibri"/>
              <a:sym typeface="Calibri"/>
            </a:endParaRPr>
          </a:p>
          <a:p>
            <a:pPr marL="137160" lvl="0" indent="0" algn="l" rtl="0">
              <a:spcBef>
                <a:spcPts val="140"/>
              </a:spcBef>
              <a:spcAft>
                <a:spcPts val="0"/>
              </a:spcAft>
              <a:buSzPct val="65000"/>
              <a:buNone/>
            </a:pPr>
            <a:r>
              <a:rPr lang="en-GB">
                <a:latin typeface="Calibri"/>
                <a:ea typeface="Calibri"/>
                <a:cs typeface="Calibri"/>
                <a:sym typeface="Calibri"/>
              </a:rPr>
              <a:t>v</a:t>
            </a:r>
            <a:endParaRPr>
              <a:latin typeface="Calibri"/>
              <a:ea typeface="Calibri"/>
              <a:cs typeface="Calibri"/>
              <a:sym typeface="Calibri"/>
            </a:endParaRPr>
          </a:p>
        </p:txBody>
      </p:sp>
      <p:pic>
        <p:nvPicPr>
          <p:cNvPr id="117" name="Google Shape;117;p5"/>
          <p:cNvPicPr preferRelativeResize="0"/>
          <p:nvPr/>
        </p:nvPicPr>
        <p:blipFill rotWithShape="1">
          <a:blip r:embed="rId3">
            <a:alphaModFix/>
          </a:blip>
          <a:srcRect/>
          <a:stretch/>
        </p:blipFill>
        <p:spPr>
          <a:xfrm>
            <a:off x="108448" y="200391"/>
            <a:ext cx="481626" cy="62794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EAD594"/>
              </a:buClr>
              <a:buSzPts val="6000"/>
              <a:buFont typeface="Batang"/>
              <a:buNone/>
            </a:pPr>
            <a:r>
              <a:rPr lang="en-GB" sz="6000">
                <a:latin typeface="Batang"/>
                <a:ea typeface="Batang"/>
                <a:cs typeface="Batang"/>
                <a:sym typeface="Batang"/>
              </a:rPr>
              <a:t>P.E. Kit </a:t>
            </a:r>
            <a:endParaRPr sz="6000"/>
          </a:p>
        </p:txBody>
      </p:sp>
      <p:sp>
        <p:nvSpPr>
          <p:cNvPr id="123" name="Google Shape;123;p6"/>
          <p:cNvSpPr txBox="1">
            <a:spLocks noGrp="1"/>
          </p:cNvSpPr>
          <p:nvPr>
            <p:ph type="body" idx="1"/>
          </p:nvPr>
        </p:nvSpPr>
        <p:spPr>
          <a:xfrm>
            <a:off x="599302" y="1697665"/>
            <a:ext cx="8229600" cy="3960300"/>
          </a:xfrm>
          <a:prstGeom prst="rect">
            <a:avLst/>
          </a:prstGeom>
          <a:noFill/>
          <a:ln>
            <a:noFill/>
          </a:ln>
        </p:spPr>
        <p:txBody>
          <a:bodyPr spcFirstLastPara="1" wrap="square" lIns="91425" tIns="45700" rIns="91425" bIns="45700" anchor="t" anchorCtr="0">
            <a:normAutofit/>
          </a:bodyPr>
          <a:lstStyle/>
          <a:p>
            <a:pPr marL="137160" lvl="0" indent="0" algn="l" rtl="0">
              <a:spcBef>
                <a:spcPts val="0"/>
              </a:spcBef>
              <a:spcAft>
                <a:spcPts val="0"/>
              </a:spcAft>
              <a:buSzPts val="2080"/>
              <a:buNone/>
            </a:pPr>
            <a:r>
              <a:rPr lang="en-GB" sz="3200" b="1">
                <a:solidFill>
                  <a:srgbClr val="0C0C0C"/>
                </a:solidFill>
                <a:latin typeface="Calibri"/>
                <a:ea typeface="Calibri"/>
                <a:cs typeface="Calibri"/>
                <a:sym typeface="Calibri"/>
              </a:rPr>
              <a:t>P.E. kit – All children to have yellow polo shirt (with school badge), black shorts, long black tracksuit bottoms, (no logos) St Chad’s P.E black jumper (with school badge), P.E. socks, plimsolls and plain white/black trainers.</a:t>
            </a:r>
            <a:endParaRPr sz="3200" b="1">
              <a:solidFill>
                <a:srgbClr val="0C0C0C"/>
              </a:solidFill>
              <a:latin typeface="Calibri"/>
              <a:ea typeface="Calibri"/>
              <a:cs typeface="Calibri"/>
              <a:sym typeface="Calibri"/>
            </a:endParaRPr>
          </a:p>
          <a:p>
            <a:pPr marL="0" lvl="0" indent="0" algn="l" rtl="0">
              <a:spcBef>
                <a:spcPts val="640"/>
              </a:spcBef>
              <a:spcAft>
                <a:spcPts val="0"/>
              </a:spcAft>
              <a:buSzPts val="2080"/>
              <a:buNone/>
            </a:pPr>
            <a:endParaRPr sz="3200" b="1">
              <a:solidFill>
                <a:srgbClr val="0C0C0C"/>
              </a:solidFill>
              <a:latin typeface="Calibri"/>
              <a:ea typeface="Calibri"/>
              <a:cs typeface="Calibri"/>
              <a:sym typeface="Calibri"/>
            </a:endParaRPr>
          </a:p>
        </p:txBody>
      </p:sp>
      <p:pic>
        <p:nvPicPr>
          <p:cNvPr id="125" name="Google Shape;125;p6"/>
          <p:cNvPicPr preferRelativeResize="0"/>
          <p:nvPr/>
        </p:nvPicPr>
        <p:blipFill rotWithShape="1">
          <a:blip r:embed="rId3">
            <a:alphaModFix/>
          </a:blip>
          <a:srcRect/>
          <a:stretch/>
        </p:blipFill>
        <p:spPr>
          <a:xfrm>
            <a:off x="971600" y="605649"/>
            <a:ext cx="481626" cy="627942"/>
          </a:xfrm>
          <a:prstGeom prst="rect">
            <a:avLst/>
          </a:prstGeom>
          <a:noFill/>
          <a:ln>
            <a:noFill/>
          </a:ln>
        </p:spPr>
      </p:pic>
      <p:pic>
        <p:nvPicPr>
          <p:cNvPr id="2" name="Picture 1"/>
          <p:cNvPicPr>
            <a:picLocks noChangeAspect="1"/>
          </p:cNvPicPr>
          <p:nvPr/>
        </p:nvPicPr>
        <p:blipFill>
          <a:blip r:embed="rId4"/>
          <a:stretch>
            <a:fillRect/>
          </a:stretch>
        </p:blipFill>
        <p:spPr>
          <a:xfrm>
            <a:off x="589687" y="4624494"/>
            <a:ext cx="8239215" cy="131349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EAD594"/>
              </a:buClr>
              <a:buSzPts val="6000"/>
              <a:buFont typeface="Batang"/>
              <a:buNone/>
            </a:pPr>
            <a:r>
              <a:rPr lang="en-GB" sz="6000">
                <a:latin typeface="Batang"/>
                <a:ea typeface="Batang"/>
                <a:cs typeface="Batang"/>
                <a:sym typeface="Batang"/>
              </a:rPr>
              <a:t>Assessment</a:t>
            </a:r>
            <a:endParaRPr sz="6000">
              <a:latin typeface="Batang"/>
              <a:ea typeface="Batang"/>
              <a:cs typeface="Batang"/>
              <a:sym typeface="Batang"/>
            </a:endParaRPr>
          </a:p>
        </p:txBody>
      </p:sp>
      <p:sp>
        <p:nvSpPr>
          <p:cNvPr id="131" name="Google Shape;131;p7"/>
          <p:cNvSpPr txBox="1">
            <a:spLocks noGrp="1"/>
          </p:cNvSpPr>
          <p:nvPr>
            <p:ph type="body" idx="1"/>
          </p:nvPr>
        </p:nvSpPr>
        <p:spPr>
          <a:xfrm>
            <a:off x="457200" y="1268760"/>
            <a:ext cx="8229600" cy="5328592"/>
          </a:xfrm>
          <a:prstGeom prst="rect">
            <a:avLst/>
          </a:prstGeom>
          <a:noFill/>
          <a:ln>
            <a:noFill/>
          </a:ln>
        </p:spPr>
        <p:txBody>
          <a:bodyPr spcFirstLastPara="1" wrap="square" lIns="91425" tIns="45700" rIns="91425" bIns="45700" anchor="t" anchorCtr="0">
            <a:normAutofit/>
          </a:bodyPr>
          <a:lstStyle/>
          <a:p>
            <a:pPr marL="137160" lvl="0" indent="0" algn="l" rtl="0">
              <a:spcBef>
                <a:spcPts val="0"/>
              </a:spcBef>
              <a:spcAft>
                <a:spcPts val="0"/>
              </a:spcAft>
              <a:buSzPts val="1820"/>
              <a:buNone/>
            </a:pPr>
            <a:endParaRPr dirty="0"/>
          </a:p>
          <a:p>
            <a:pPr marL="137160" lvl="0" indent="0" algn="l" rtl="0">
              <a:spcBef>
                <a:spcPts val="640"/>
              </a:spcBef>
              <a:spcAft>
                <a:spcPts val="0"/>
              </a:spcAft>
              <a:buSzPts val="2080"/>
              <a:buNone/>
            </a:pPr>
            <a:r>
              <a:rPr lang="en-GB" sz="3200" b="1" dirty="0">
                <a:solidFill>
                  <a:srgbClr val="0C0C0C"/>
                </a:solidFill>
                <a:latin typeface="Calibri"/>
                <a:ea typeface="Calibri"/>
                <a:cs typeface="Calibri"/>
                <a:sym typeface="Calibri"/>
              </a:rPr>
              <a:t>Assessment will be ongoing.</a:t>
            </a:r>
            <a:endParaRPr dirty="0"/>
          </a:p>
          <a:p>
            <a:pPr marL="137160" lvl="0" indent="0" algn="l" rtl="0">
              <a:spcBef>
                <a:spcPts val="640"/>
              </a:spcBef>
              <a:spcAft>
                <a:spcPts val="0"/>
              </a:spcAft>
              <a:buSzPts val="2080"/>
              <a:buNone/>
            </a:pPr>
            <a:r>
              <a:rPr lang="en-GB" sz="3200" b="1" dirty="0">
                <a:solidFill>
                  <a:srgbClr val="0C0C0C"/>
                </a:solidFill>
                <a:latin typeface="Calibri"/>
                <a:ea typeface="Calibri"/>
                <a:cs typeface="Calibri"/>
                <a:sym typeface="Calibri"/>
              </a:rPr>
              <a:t>Sept – Baseline for Reading and Maths</a:t>
            </a:r>
            <a:endParaRPr dirty="0"/>
          </a:p>
          <a:p>
            <a:pPr marL="137160" lvl="0" indent="0" algn="l" rtl="0">
              <a:spcBef>
                <a:spcPts val="640"/>
              </a:spcBef>
              <a:spcAft>
                <a:spcPts val="0"/>
              </a:spcAft>
              <a:buSzPts val="2080"/>
              <a:buNone/>
            </a:pPr>
            <a:r>
              <a:rPr lang="en-GB" sz="3200" b="1" dirty="0">
                <a:solidFill>
                  <a:srgbClr val="0C0C0C"/>
                </a:solidFill>
                <a:latin typeface="Calibri"/>
                <a:ea typeface="Calibri"/>
                <a:cs typeface="Calibri"/>
                <a:sym typeface="Calibri"/>
              </a:rPr>
              <a:t>Dec – Autumn Assessment</a:t>
            </a:r>
            <a:endParaRPr dirty="0"/>
          </a:p>
          <a:p>
            <a:pPr marL="137160" lvl="0" indent="0" algn="l" rtl="0">
              <a:spcBef>
                <a:spcPts val="640"/>
              </a:spcBef>
              <a:spcAft>
                <a:spcPts val="0"/>
              </a:spcAft>
              <a:buSzPts val="2080"/>
              <a:buNone/>
            </a:pPr>
            <a:r>
              <a:rPr lang="en-GB" sz="3200" b="1" dirty="0">
                <a:solidFill>
                  <a:srgbClr val="0C0C0C"/>
                </a:solidFill>
                <a:latin typeface="Calibri"/>
                <a:ea typeface="Calibri"/>
                <a:cs typeface="Calibri"/>
                <a:sym typeface="Calibri"/>
              </a:rPr>
              <a:t>April - Spring Assessment</a:t>
            </a:r>
            <a:endParaRPr dirty="0"/>
          </a:p>
          <a:p>
            <a:pPr marL="137160" lvl="0" indent="0" algn="l" rtl="0">
              <a:spcBef>
                <a:spcPts val="640"/>
              </a:spcBef>
              <a:spcAft>
                <a:spcPts val="0"/>
              </a:spcAft>
              <a:buSzPts val="2080"/>
              <a:buNone/>
            </a:pPr>
            <a:r>
              <a:rPr lang="en-GB" sz="3200" b="1" dirty="0" smtClean="0">
                <a:solidFill>
                  <a:srgbClr val="0C0C0C"/>
                </a:solidFill>
                <a:latin typeface="Calibri"/>
                <a:ea typeface="Calibri"/>
                <a:cs typeface="Calibri"/>
                <a:sym typeface="Calibri"/>
              </a:rPr>
              <a:t>July </a:t>
            </a:r>
            <a:r>
              <a:rPr lang="en-GB" sz="3200" b="1" dirty="0">
                <a:solidFill>
                  <a:srgbClr val="0C0C0C"/>
                </a:solidFill>
                <a:latin typeface="Calibri"/>
                <a:ea typeface="Calibri"/>
                <a:cs typeface="Calibri"/>
                <a:sym typeface="Calibri"/>
              </a:rPr>
              <a:t>- Summer Assessment</a:t>
            </a:r>
            <a:endParaRPr sz="3200" dirty="0">
              <a:solidFill>
                <a:srgbClr val="0C0C0C"/>
              </a:solidFill>
              <a:latin typeface="Calibri"/>
              <a:ea typeface="Calibri"/>
              <a:cs typeface="Calibri"/>
              <a:sym typeface="Calibri"/>
            </a:endParaRPr>
          </a:p>
          <a:p>
            <a:pPr marL="137160" lvl="0" indent="0" algn="l" rtl="0">
              <a:spcBef>
                <a:spcPts val="640"/>
              </a:spcBef>
              <a:spcAft>
                <a:spcPts val="0"/>
              </a:spcAft>
              <a:buSzPts val="2080"/>
              <a:buNone/>
            </a:pPr>
            <a:r>
              <a:rPr lang="en-GB" sz="3200" b="1" dirty="0">
                <a:solidFill>
                  <a:srgbClr val="0C0C0C"/>
                </a:solidFill>
                <a:latin typeface="Calibri"/>
                <a:ea typeface="Calibri"/>
                <a:cs typeface="Calibri"/>
                <a:sym typeface="Calibri"/>
              </a:rPr>
              <a:t>White Rose end of block assessments- ongoing </a:t>
            </a:r>
            <a:endParaRPr dirty="0"/>
          </a:p>
          <a:p>
            <a:pPr marL="137160" lvl="0" indent="0" algn="l" rtl="0">
              <a:spcBef>
                <a:spcPts val="640"/>
              </a:spcBef>
              <a:spcAft>
                <a:spcPts val="0"/>
              </a:spcAft>
              <a:buSzPts val="2080"/>
              <a:buNone/>
            </a:pPr>
            <a:r>
              <a:rPr lang="en-GB" sz="3200" b="1" dirty="0">
                <a:solidFill>
                  <a:srgbClr val="0C0C0C"/>
                </a:solidFill>
                <a:latin typeface="Calibri"/>
                <a:ea typeface="Calibri"/>
                <a:cs typeface="Calibri"/>
                <a:sym typeface="Calibri"/>
              </a:rPr>
              <a:t>Foundation assessments - ongoing </a:t>
            </a:r>
            <a:endParaRPr sz="3200" b="1" dirty="0">
              <a:solidFill>
                <a:srgbClr val="0C0C0C"/>
              </a:solidFill>
              <a:latin typeface="Calibri"/>
              <a:ea typeface="Calibri"/>
              <a:cs typeface="Calibri"/>
              <a:sym typeface="Calibri"/>
            </a:endParaRPr>
          </a:p>
          <a:p>
            <a:pPr marL="137160" lvl="0" indent="0" algn="l" rtl="0">
              <a:spcBef>
                <a:spcPts val="560"/>
              </a:spcBef>
              <a:spcAft>
                <a:spcPts val="0"/>
              </a:spcAft>
              <a:buSzPts val="1820"/>
              <a:buNone/>
            </a:pPr>
            <a:endParaRPr b="1" dirty="0"/>
          </a:p>
        </p:txBody>
      </p:sp>
      <p:pic>
        <p:nvPicPr>
          <p:cNvPr id="132" name="Google Shape;132;p7"/>
          <p:cNvPicPr preferRelativeResize="0"/>
          <p:nvPr/>
        </p:nvPicPr>
        <p:blipFill rotWithShape="1">
          <a:blip r:embed="rId3">
            <a:alphaModFix/>
          </a:blip>
          <a:srcRect/>
          <a:stretch/>
        </p:blipFill>
        <p:spPr>
          <a:xfrm>
            <a:off x="971600" y="605649"/>
            <a:ext cx="481626" cy="62794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g27f4743607c_0_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EAD594"/>
              </a:buClr>
              <a:buSzPts val="6000"/>
              <a:buFont typeface="Batang"/>
              <a:buNone/>
            </a:pPr>
            <a:r>
              <a:rPr lang="en-GB" sz="6000">
                <a:latin typeface="Batang"/>
                <a:ea typeface="Batang"/>
                <a:cs typeface="Batang"/>
                <a:sym typeface="Batang"/>
              </a:rPr>
              <a:t>Marking Policy</a:t>
            </a:r>
            <a:endParaRPr sz="6000">
              <a:latin typeface="Batang"/>
              <a:ea typeface="Batang"/>
              <a:cs typeface="Batang"/>
              <a:sym typeface="Batang"/>
            </a:endParaRPr>
          </a:p>
        </p:txBody>
      </p:sp>
      <p:sp>
        <p:nvSpPr>
          <p:cNvPr id="138" name="Google Shape;138;g27f4743607c_0_4"/>
          <p:cNvSpPr txBox="1">
            <a:spLocks noGrp="1"/>
          </p:cNvSpPr>
          <p:nvPr>
            <p:ph type="body" idx="1"/>
          </p:nvPr>
        </p:nvSpPr>
        <p:spPr>
          <a:xfrm>
            <a:off x="457200" y="1417649"/>
            <a:ext cx="8541300" cy="5627100"/>
          </a:xfrm>
          <a:prstGeom prst="rect">
            <a:avLst/>
          </a:prstGeom>
          <a:noFill/>
          <a:ln>
            <a:noFill/>
          </a:ln>
        </p:spPr>
        <p:txBody>
          <a:bodyPr spcFirstLastPara="1" wrap="square" lIns="91425" tIns="45700" rIns="91425" bIns="45700" anchor="t" anchorCtr="0">
            <a:normAutofit/>
          </a:bodyPr>
          <a:lstStyle/>
          <a:p>
            <a:pPr marL="137160" lvl="0" indent="0" algn="l" rtl="0">
              <a:spcBef>
                <a:spcPts val="0"/>
              </a:spcBef>
              <a:spcAft>
                <a:spcPts val="0"/>
              </a:spcAft>
              <a:buSzPct val="65000"/>
              <a:buNone/>
            </a:pPr>
            <a:endParaRPr dirty="0"/>
          </a:p>
          <a:p>
            <a:pPr marL="137160" lvl="0" indent="0" algn="l" rtl="0">
              <a:spcBef>
                <a:spcPts val="640"/>
              </a:spcBef>
              <a:spcAft>
                <a:spcPts val="0"/>
              </a:spcAft>
              <a:buSzPct val="64999"/>
              <a:buNone/>
            </a:pPr>
            <a:r>
              <a:rPr lang="en-GB" sz="3200" b="1" dirty="0">
                <a:solidFill>
                  <a:srgbClr val="0C0C0C"/>
                </a:solidFill>
                <a:latin typeface="Calibri"/>
                <a:ea typeface="Calibri"/>
                <a:cs typeface="Calibri"/>
                <a:sym typeface="Calibri"/>
              </a:rPr>
              <a:t>In line with Education Endowment Foundation (EEF) research, around the benefits providing immediate verbal feedback, St Chad’s </a:t>
            </a:r>
            <a:r>
              <a:rPr lang="en-GB" sz="3200" b="1" dirty="0" smtClean="0">
                <a:solidFill>
                  <a:srgbClr val="0C0C0C"/>
                </a:solidFill>
                <a:latin typeface="Calibri"/>
                <a:ea typeface="Calibri"/>
                <a:cs typeface="Calibri"/>
                <a:sym typeface="Calibri"/>
              </a:rPr>
              <a:t>have been working on updating their marking policy to be inline with this. </a:t>
            </a:r>
            <a:endParaRPr sz="3200" b="1" dirty="0">
              <a:solidFill>
                <a:srgbClr val="0C0C0C"/>
              </a:solidFill>
              <a:latin typeface="Calibri"/>
              <a:ea typeface="Calibri"/>
              <a:cs typeface="Calibri"/>
              <a:sym typeface="Calibri"/>
            </a:endParaRPr>
          </a:p>
          <a:p>
            <a:pPr marL="137160" lvl="0" indent="0" algn="l" rtl="0">
              <a:spcBef>
                <a:spcPts val="640"/>
              </a:spcBef>
              <a:spcAft>
                <a:spcPts val="0"/>
              </a:spcAft>
              <a:buSzPct val="64999"/>
              <a:buNone/>
            </a:pPr>
            <a:r>
              <a:rPr lang="en-GB" sz="3200" b="1" dirty="0" smtClean="0">
                <a:solidFill>
                  <a:srgbClr val="0C0C0C"/>
                </a:solidFill>
                <a:latin typeface="Calibri"/>
                <a:ea typeface="Calibri"/>
                <a:cs typeface="Calibri"/>
                <a:sym typeface="Calibri"/>
              </a:rPr>
              <a:t>We will be providing in-lesson </a:t>
            </a:r>
            <a:r>
              <a:rPr lang="en-GB" sz="3200" b="1" dirty="0">
                <a:solidFill>
                  <a:srgbClr val="0C0C0C"/>
                </a:solidFill>
                <a:latin typeface="Calibri"/>
                <a:ea typeface="Calibri"/>
                <a:cs typeface="Calibri"/>
                <a:sym typeface="Calibri"/>
              </a:rPr>
              <a:t>feedback for children, furthering their learning and allowing children to act on teacher feedback and targets within the lesson itself. </a:t>
            </a:r>
            <a:endParaRPr sz="3200" b="1" dirty="0">
              <a:solidFill>
                <a:srgbClr val="0C0C0C"/>
              </a:solidFill>
              <a:latin typeface="Calibri"/>
              <a:ea typeface="Calibri"/>
              <a:cs typeface="Calibri"/>
              <a:sym typeface="Calibri"/>
            </a:endParaRPr>
          </a:p>
          <a:p>
            <a:pPr marL="137160" lvl="0" indent="0" algn="l" rtl="0">
              <a:spcBef>
                <a:spcPts val="640"/>
              </a:spcBef>
              <a:spcAft>
                <a:spcPts val="0"/>
              </a:spcAft>
              <a:buSzPct val="64999"/>
              <a:buNone/>
            </a:pPr>
            <a:r>
              <a:rPr lang="en-GB" sz="3200" b="1" dirty="0" smtClean="0">
                <a:solidFill>
                  <a:srgbClr val="0C0C0C"/>
                </a:solidFill>
                <a:latin typeface="Calibri"/>
                <a:ea typeface="Calibri"/>
                <a:cs typeface="Calibri"/>
                <a:sym typeface="Calibri"/>
              </a:rPr>
              <a:t> </a:t>
            </a:r>
            <a:endParaRPr b="1" dirty="0"/>
          </a:p>
        </p:txBody>
      </p:sp>
      <p:pic>
        <p:nvPicPr>
          <p:cNvPr id="139" name="Google Shape;139;g27f4743607c_0_4"/>
          <p:cNvPicPr preferRelativeResize="0"/>
          <p:nvPr/>
        </p:nvPicPr>
        <p:blipFill rotWithShape="1">
          <a:blip r:embed="rId3">
            <a:alphaModFix/>
          </a:blip>
          <a:srcRect/>
          <a:stretch/>
        </p:blipFill>
        <p:spPr>
          <a:xfrm>
            <a:off x="971600" y="605649"/>
            <a:ext cx="481626" cy="62794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EAD594"/>
              </a:buClr>
              <a:buSzPts val="4800"/>
              <a:buFont typeface="Lucida Sans"/>
              <a:buNone/>
            </a:pPr>
            <a:r>
              <a:rPr lang="en-GB" sz="4800"/>
              <a:t>Homework</a:t>
            </a:r>
            <a:endParaRPr sz="4800"/>
          </a:p>
        </p:txBody>
      </p:sp>
      <p:sp>
        <p:nvSpPr>
          <p:cNvPr id="145" name="Google Shape;145;p8"/>
          <p:cNvSpPr txBox="1">
            <a:spLocks noGrp="1"/>
          </p:cNvSpPr>
          <p:nvPr>
            <p:ph type="body" idx="1"/>
          </p:nvPr>
        </p:nvSpPr>
        <p:spPr>
          <a:xfrm>
            <a:off x="457200" y="1268760"/>
            <a:ext cx="8229600" cy="5472608"/>
          </a:xfrm>
          <a:prstGeom prst="rect">
            <a:avLst/>
          </a:prstGeom>
          <a:noFill/>
          <a:ln>
            <a:noFill/>
          </a:ln>
        </p:spPr>
        <p:txBody>
          <a:bodyPr spcFirstLastPara="1" wrap="square" lIns="91425" tIns="45700" rIns="91425" bIns="45700" anchor="t" anchorCtr="0">
            <a:normAutofit/>
          </a:bodyPr>
          <a:lstStyle/>
          <a:p>
            <a:pPr marL="548640" lvl="0" indent="-295910" algn="l" rtl="0">
              <a:spcBef>
                <a:spcPts val="0"/>
              </a:spcBef>
              <a:spcAft>
                <a:spcPts val="0"/>
              </a:spcAft>
              <a:buSzPts val="1820"/>
              <a:buNone/>
            </a:pPr>
            <a:endParaRPr/>
          </a:p>
          <a:p>
            <a:pPr marL="548640" lvl="0" indent="-295910" algn="l" rtl="0">
              <a:spcBef>
                <a:spcPts val="560"/>
              </a:spcBef>
              <a:spcAft>
                <a:spcPts val="0"/>
              </a:spcAft>
              <a:buSzPts val="1820"/>
              <a:buNone/>
            </a:pPr>
            <a:endParaRPr/>
          </a:p>
        </p:txBody>
      </p:sp>
      <p:sp>
        <p:nvSpPr>
          <p:cNvPr id="147" name="Google Shape;147;p8"/>
          <p:cNvSpPr txBox="1"/>
          <p:nvPr/>
        </p:nvSpPr>
        <p:spPr>
          <a:xfrm>
            <a:off x="870102" y="3996814"/>
            <a:ext cx="7662338"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i="0" u="none" strike="noStrike" cap="none">
                <a:solidFill>
                  <a:schemeClr val="dk1"/>
                </a:solidFill>
                <a:latin typeface="Calibri"/>
                <a:ea typeface="Calibri"/>
                <a:cs typeface="Calibri"/>
                <a:sym typeface="Calibri"/>
              </a:rPr>
              <a:t>The responsibility to complete the homework is with you and your child.</a:t>
            </a:r>
            <a:endParaRPr/>
          </a:p>
          <a:p>
            <a:pPr marL="0" marR="0" lvl="0" indent="0" algn="l" rtl="0">
              <a:spcBef>
                <a:spcPts val="0"/>
              </a:spcBef>
              <a:spcAft>
                <a:spcPts val="0"/>
              </a:spcAft>
              <a:buNone/>
            </a:pPr>
            <a:r>
              <a:rPr lang="en-GB" sz="2400" b="1">
                <a:solidFill>
                  <a:schemeClr val="dk1"/>
                </a:solidFill>
                <a:latin typeface="Calibri"/>
                <a:ea typeface="Calibri"/>
                <a:cs typeface="Calibri"/>
                <a:sym typeface="Calibri"/>
              </a:rPr>
              <a:t>Please ensure that they complete all of it and that it is in their neatest handwriting.</a:t>
            </a:r>
            <a:endParaRPr sz="2400" b="1">
              <a:solidFill>
                <a:schemeClr val="dk1"/>
              </a:solidFill>
              <a:latin typeface="Calibri"/>
              <a:ea typeface="Calibri"/>
              <a:cs typeface="Calibri"/>
              <a:sym typeface="Calibri"/>
            </a:endParaRPr>
          </a:p>
        </p:txBody>
      </p:sp>
      <p:pic>
        <p:nvPicPr>
          <p:cNvPr id="148" name="Google Shape;148;p8"/>
          <p:cNvPicPr preferRelativeResize="0"/>
          <p:nvPr/>
        </p:nvPicPr>
        <p:blipFill rotWithShape="1">
          <a:blip r:embed="rId3">
            <a:alphaModFix/>
          </a:blip>
          <a:srcRect/>
          <a:stretch/>
        </p:blipFill>
        <p:spPr>
          <a:xfrm>
            <a:off x="611560" y="442045"/>
            <a:ext cx="481626" cy="627942"/>
          </a:xfrm>
          <a:prstGeom prst="rect">
            <a:avLst/>
          </a:prstGeom>
          <a:noFill/>
          <a:ln>
            <a:noFill/>
          </a:ln>
        </p:spPr>
      </p:pic>
      <p:sp>
        <p:nvSpPr>
          <p:cNvPr id="149" name="Google Shape;149;p8"/>
          <p:cNvSpPr/>
          <p:nvPr/>
        </p:nvSpPr>
        <p:spPr>
          <a:xfrm>
            <a:off x="916060" y="5527911"/>
            <a:ext cx="7544372"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We encourage children to borrow books from the classrooms and library to take home and read daily, documenting this in their reading journals. </a:t>
            </a:r>
            <a:endParaRPr/>
          </a:p>
        </p:txBody>
      </p:sp>
      <p:pic>
        <p:nvPicPr>
          <p:cNvPr id="2" name="Picture 1"/>
          <p:cNvPicPr>
            <a:picLocks noChangeAspect="1"/>
          </p:cNvPicPr>
          <p:nvPr/>
        </p:nvPicPr>
        <p:blipFill>
          <a:blip r:embed="rId4"/>
          <a:stretch>
            <a:fillRect/>
          </a:stretch>
        </p:blipFill>
        <p:spPr>
          <a:xfrm>
            <a:off x="1385177" y="1417638"/>
            <a:ext cx="6632187" cy="2349276"/>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pic>
        <p:nvPicPr>
          <p:cNvPr id="154" name="Google Shape;154;p9"/>
          <p:cNvPicPr preferRelativeResize="0">
            <a:picLocks noGrp="1"/>
          </p:cNvPicPr>
          <p:nvPr>
            <p:ph type="body" idx="1"/>
          </p:nvPr>
        </p:nvPicPr>
        <p:blipFill rotWithShape="1">
          <a:blip r:embed="rId3">
            <a:alphaModFix/>
          </a:blip>
          <a:srcRect/>
          <a:stretch/>
        </p:blipFill>
        <p:spPr>
          <a:xfrm>
            <a:off x="395536" y="548680"/>
            <a:ext cx="8343610" cy="583205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rgbClr val="EAD594"/>
              </a:buClr>
              <a:buSzPts val="4800"/>
              <a:buFont typeface="Batang"/>
              <a:buNone/>
            </a:pPr>
            <a:r>
              <a:rPr lang="en-GB" sz="4800">
                <a:latin typeface="Batang"/>
                <a:ea typeface="Batang"/>
                <a:cs typeface="Batang"/>
                <a:sym typeface="Batang"/>
              </a:rPr>
              <a:t>How to contact us . . .</a:t>
            </a:r>
            <a:endParaRPr sz="4800"/>
          </a:p>
        </p:txBody>
      </p:sp>
      <p:sp>
        <p:nvSpPr>
          <p:cNvPr id="160" name="Google Shape;160;p10"/>
          <p:cNvSpPr txBox="1">
            <a:spLocks noGrp="1"/>
          </p:cNvSpPr>
          <p:nvPr>
            <p:ph type="body" idx="1"/>
          </p:nvPr>
        </p:nvSpPr>
        <p:spPr>
          <a:xfrm>
            <a:off x="457200" y="1340768"/>
            <a:ext cx="8229600" cy="5256584"/>
          </a:xfrm>
          <a:prstGeom prst="rect">
            <a:avLst/>
          </a:prstGeom>
          <a:noFill/>
          <a:ln>
            <a:noFill/>
          </a:ln>
        </p:spPr>
        <p:txBody>
          <a:bodyPr spcFirstLastPara="1" wrap="square" lIns="91425" tIns="45700" rIns="91425" bIns="45700" anchor="t" anchorCtr="0">
            <a:normAutofit fontScale="92500" lnSpcReduction="10000"/>
          </a:bodyPr>
          <a:lstStyle/>
          <a:p>
            <a:pPr marL="137160" lvl="0" indent="0" algn="l" rtl="0">
              <a:spcBef>
                <a:spcPts val="0"/>
              </a:spcBef>
              <a:spcAft>
                <a:spcPts val="0"/>
              </a:spcAft>
              <a:buSzPts val="1820"/>
              <a:buNone/>
            </a:pPr>
            <a:r>
              <a:rPr lang="en-GB" b="1" dirty="0">
                <a:solidFill>
                  <a:srgbClr val="0C0C0C"/>
                </a:solidFill>
                <a:latin typeface="Calibri"/>
                <a:ea typeface="Calibri"/>
                <a:cs typeface="Calibri"/>
                <a:sym typeface="Calibri"/>
              </a:rPr>
              <a:t>If you have any concerns or need to talk to us for any reason we are available for a very brief word after school, or appointments can be made with the office. </a:t>
            </a:r>
            <a:endParaRPr dirty="0"/>
          </a:p>
          <a:p>
            <a:pPr marL="548640" lvl="0" indent="-295910" algn="l" rtl="0">
              <a:spcBef>
                <a:spcPts val="560"/>
              </a:spcBef>
              <a:spcAft>
                <a:spcPts val="0"/>
              </a:spcAft>
              <a:buSzPts val="1820"/>
              <a:buNone/>
            </a:pPr>
            <a:endParaRPr b="1" dirty="0">
              <a:solidFill>
                <a:srgbClr val="0C0C0C"/>
              </a:solidFill>
              <a:latin typeface="Calibri"/>
              <a:ea typeface="Calibri"/>
              <a:cs typeface="Calibri"/>
              <a:sym typeface="Calibri"/>
            </a:endParaRPr>
          </a:p>
          <a:p>
            <a:pPr marL="137160" lvl="0" indent="0" algn="l" rtl="0">
              <a:spcBef>
                <a:spcPts val="560"/>
              </a:spcBef>
              <a:spcAft>
                <a:spcPts val="0"/>
              </a:spcAft>
              <a:buSzPts val="1820"/>
              <a:buNone/>
            </a:pPr>
            <a:r>
              <a:rPr lang="en-GB" b="1" dirty="0">
                <a:solidFill>
                  <a:srgbClr val="0C0C0C"/>
                </a:solidFill>
                <a:latin typeface="Calibri"/>
                <a:ea typeface="Calibri"/>
                <a:cs typeface="Calibri"/>
                <a:sym typeface="Calibri"/>
              </a:rPr>
              <a:t>If we receive a message that you have called, we will endeavour to contact you by the end the working day, or if unavailable, by the end of the next working day.</a:t>
            </a:r>
            <a:endParaRPr dirty="0"/>
          </a:p>
          <a:p>
            <a:pPr marL="548640" lvl="0" indent="-295910" algn="l" rtl="0">
              <a:spcBef>
                <a:spcPts val="560"/>
              </a:spcBef>
              <a:spcAft>
                <a:spcPts val="0"/>
              </a:spcAft>
              <a:buSzPts val="1820"/>
              <a:buNone/>
            </a:pPr>
            <a:endParaRPr b="1" dirty="0">
              <a:solidFill>
                <a:srgbClr val="0C0C0C"/>
              </a:solidFill>
              <a:latin typeface="Calibri"/>
              <a:ea typeface="Calibri"/>
              <a:cs typeface="Calibri"/>
              <a:sym typeface="Calibri"/>
            </a:endParaRPr>
          </a:p>
          <a:p>
            <a:pPr marL="137160" lvl="0" indent="0" algn="l" rtl="0">
              <a:spcBef>
                <a:spcPts val="560"/>
              </a:spcBef>
              <a:spcAft>
                <a:spcPts val="0"/>
              </a:spcAft>
              <a:buSzPts val="1820"/>
              <a:buNone/>
            </a:pPr>
            <a:r>
              <a:rPr lang="en-GB" b="1" dirty="0">
                <a:solidFill>
                  <a:srgbClr val="0C0C0C"/>
                </a:solidFill>
                <a:latin typeface="Calibri"/>
                <a:ea typeface="Calibri"/>
                <a:cs typeface="Calibri"/>
                <a:sym typeface="Calibri"/>
              </a:rPr>
              <a:t>All messages left should indicate the nature of your call</a:t>
            </a:r>
            <a:r>
              <a:rPr lang="en-GB" b="1" dirty="0" smtClean="0">
                <a:solidFill>
                  <a:srgbClr val="0C0C0C"/>
                </a:solidFill>
                <a:latin typeface="Calibri"/>
                <a:ea typeface="Calibri"/>
                <a:cs typeface="Calibri"/>
                <a:sym typeface="Calibri"/>
              </a:rPr>
              <a:t>.</a:t>
            </a:r>
          </a:p>
          <a:p>
            <a:pPr marL="137160" indent="0">
              <a:spcBef>
                <a:spcPts val="560"/>
              </a:spcBef>
              <a:buSzPts val="1820"/>
              <a:buNone/>
            </a:pPr>
            <a:endParaRPr lang="en-GB" dirty="0" smtClean="0">
              <a:latin typeface="Comic Sans MS" panose="030F0702030302020204" pitchFamily="66" charset="0"/>
            </a:endParaRPr>
          </a:p>
          <a:p>
            <a:pPr marL="137160" indent="0">
              <a:spcBef>
                <a:spcPts val="560"/>
              </a:spcBef>
              <a:buSzPts val="1820"/>
              <a:buNone/>
            </a:pPr>
            <a:r>
              <a:rPr lang="en-GB" dirty="0" smtClean="0">
                <a:solidFill>
                  <a:srgbClr val="0070C0"/>
                </a:solidFill>
                <a:latin typeface="Comic Sans MS" panose="030F0702030302020204" pitchFamily="66" charset="0"/>
              </a:rPr>
              <a:t>Follow </a:t>
            </a:r>
            <a:r>
              <a:rPr lang="en-GB" dirty="0">
                <a:solidFill>
                  <a:srgbClr val="0070C0"/>
                </a:solidFill>
                <a:latin typeface="Comic Sans MS" panose="030F0702030302020204" pitchFamily="66" charset="0"/>
              </a:rPr>
              <a:t>us on Twitter @</a:t>
            </a:r>
            <a:r>
              <a:rPr lang="en-GB" dirty="0" err="1">
                <a:solidFill>
                  <a:srgbClr val="0070C0"/>
                </a:solidFill>
                <a:latin typeface="Comic Sans MS" panose="030F0702030302020204" pitchFamily="66" charset="0"/>
              </a:rPr>
              <a:t>StChads_Croydon</a:t>
            </a:r>
            <a:endParaRPr lang="en-GB" dirty="0">
              <a:solidFill>
                <a:srgbClr val="0070C0"/>
              </a:solidFill>
              <a:latin typeface="Comic Sans MS" panose="030F0702030302020204" pitchFamily="66" charset="0"/>
            </a:endParaRPr>
          </a:p>
          <a:p>
            <a:pPr marL="137160" lvl="0" indent="0" algn="l" rtl="0">
              <a:spcBef>
                <a:spcPts val="560"/>
              </a:spcBef>
              <a:spcAft>
                <a:spcPts val="0"/>
              </a:spcAft>
              <a:buSzPts val="1820"/>
              <a:buNone/>
            </a:pPr>
            <a:r>
              <a:rPr lang="en-GB" b="1" dirty="0" smtClean="0">
                <a:solidFill>
                  <a:srgbClr val="0C0C0C"/>
                </a:solidFill>
                <a:latin typeface="Calibri"/>
                <a:ea typeface="Calibri"/>
                <a:cs typeface="Calibri"/>
                <a:sym typeface="Calibri"/>
              </a:rPr>
              <a:t> </a:t>
            </a:r>
            <a:endParaRPr dirty="0"/>
          </a:p>
        </p:txBody>
      </p:sp>
      <p:pic>
        <p:nvPicPr>
          <p:cNvPr id="161" name="Google Shape;161;p10"/>
          <p:cNvPicPr preferRelativeResize="0"/>
          <p:nvPr/>
        </p:nvPicPr>
        <p:blipFill rotWithShape="1">
          <a:blip r:embed="rId3">
            <a:alphaModFix/>
          </a:blip>
          <a:srcRect/>
          <a:stretch/>
        </p:blipFill>
        <p:spPr>
          <a:xfrm>
            <a:off x="971600" y="605649"/>
            <a:ext cx="481626" cy="627942"/>
          </a:xfrm>
          <a:prstGeom prst="rect">
            <a:avLst/>
          </a:prstGeom>
          <a:noFill/>
          <a:ln>
            <a:noFill/>
          </a:ln>
        </p:spPr>
      </p:pic>
    </p:spTree>
  </p:cSld>
  <p:clrMapOvr>
    <a:masterClrMapping/>
  </p:clrMapOvr>
</p:sld>
</file>

<file path=ppt/theme/theme1.xml><?xml version="1.0" encoding="utf-8"?>
<a:theme xmlns:a="http://schemas.openxmlformats.org/drawingml/2006/main" name="Apex">
  <a:themeElements>
    <a:clrScheme name="Apex">
      <a:dk1>
        <a:srgbClr val="000000"/>
      </a:dk1>
      <a:lt1>
        <a:srgbClr val="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TotalTime>
  <Words>464</Words>
  <Application>Microsoft Office PowerPoint</Application>
  <PresentationFormat>On-screen Show (4:3)</PresentationFormat>
  <Paragraphs>54</Paragraphs>
  <Slides>10</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Batang</vt:lpstr>
      <vt:lpstr>Calibri</vt:lpstr>
      <vt:lpstr>Lucida Sans</vt:lpstr>
      <vt:lpstr>Comic Sans MS</vt:lpstr>
      <vt:lpstr>Noto Sans Symbols</vt:lpstr>
      <vt:lpstr>Book Antiqua</vt:lpstr>
      <vt:lpstr>Arial</vt:lpstr>
      <vt:lpstr>Apex</vt:lpstr>
      <vt:lpstr>YEAR 3 </vt:lpstr>
      <vt:lpstr>Staffing</vt:lpstr>
      <vt:lpstr>PowerPoint Presentation</vt:lpstr>
      <vt:lpstr>Uniform and appearance</vt:lpstr>
      <vt:lpstr>P.E. Kit </vt:lpstr>
      <vt:lpstr>Assessment</vt:lpstr>
      <vt:lpstr>Marking Policy</vt:lpstr>
      <vt:lpstr>Homework</vt:lpstr>
      <vt:lpstr>PowerPoint Presentation</vt:lpstr>
      <vt:lpstr>How to contact us .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3/4</dc:title>
  <dc:creator>Kirsty Christie</dc:creator>
  <cp:lastModifiedBy>Roberto Moonsam</cp:lastModifiedBy>
  <cp:revision>7</cp:revision>
  <dcterms:created xsi:type="dcterms:W3CDTF">2014-09-11T15:06:18Z</dcterms:created>
  <dcterms:modified xsi:type="dcterms:W3CDTF">2024-09-18T09:47:44Z</dcterms:modified>
</cp:coreProperties>
</file>