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57" r:id="rId4"/>
    <p:sldId id="272" r:id="rId5"/>
    <p:sldId id="273" r:id="rId6"/>
    <p:sldId id="274" r:id="rId7"/>
    <p:sldId id="275" r:id="rId8"/>
    <p:sldId id="258" r:id="rId9"/>
    <p:sldId id="259" r:id="rId10"/>
    <p:sldId id="261" r:id="rId11"/>
    <p:sldId id="260" r:id="rId12"/>
    <p:sldId id="276" r:id="rId13"/>
    <p:sldId id="278" r:id="rId14"/>
    <p:sldId id="263" r:id="rId15"/>
    <p:sldId id="262" r:id="rId16"/>
    <p:sldId id="277" r:id="rId17"/>
    <p:sldId id="279" r:id="rId18"/>
    <p:sldId id="280" r:id="rId19"/>
    <p:sldId id="281" r:id="rId20"/>
    <p:sldId id="267" r:id="rId21"/>
    <p:sldId id="268" r:id="rId22"/>
    <p:sldId id="266" r:id="rId23"/>
    <p:sldId id="282" r:id="rId24"/>
    <p:sldId id="283" r:id="rId25"/>
    <p:sldId id="284" r:id="rId26"/>
    <p:sldId id="269" r:id="rId27"/>
    <p:sldId id="270" r:id="rId28"/>
    <p:sldId id="265" r:id="rId29"/>
    <p:sldId id="285" r:id="rId30"/>
    <p:sldId id="286" r:id="rId31"/>
    <p:sldId id="287" r:id="rId32"/>
    <p:sldId id="27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F9278DE-7D3C-40A9-9E74-57BCF02A263D}"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436535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9278DE-7D3C-40A9-9E74-57BCF02A263D}"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3883502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F9278DE-7D3C-40A9-9E74-57BCF02A263D}"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1911338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9278DE-7D3C-40A9-9E74-57BCF02A263D}"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292401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F9278DE-7D3C-40A9-9E74-57BCF02A263D}"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2832610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F9278DE-7D3C-40A9-9E74-57BCF02A263D}"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2013895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9278DE-7D3C-40A9-9E74-57BCF02A263D}"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2074128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9278DE-7D3C-40A9-9E74-57BCF02A263D}"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3216098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9278DE-7D3C-40A9-9E74-57BCF02A263D}"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1828572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9278DE-7D3C-40A9-9E74-57BCF02A263D}"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2119704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9278DE-7D3C-40A9-9E74-57BCF02A263D}"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887BF-A050-4A20-9887-E614CE949D75}" type="slidenum">
              <a:rPr lang="en-GB" smtClean="0"/>
              <a:t>‹#›</a:t>
            </a:fld>
            <a:endParaRPr lang="en-GB"/>
          </a:p>
        </p:txBody>
      </p:sp>
    </p:spTree>
    <p:extLst>
      <p:ext uri="{BB962C8B-B14F-4D97-AF65-F5344CB8AC3E}">
        <p14:creationId xmlns:p14="http://schemas.microsoft.com/office/powerpoint/2010/main" val="1290074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9278DE-7D3C-40A9-9E74-57BCF02A263D}" type="datetimeFigureOut">
              <a:rPr lang="en-GB" smtClean="0"/>
              <a:t>23/04/2020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B887BF-A050-4A20-9887-E614CE949D75}" type="slidenum">
              <a:rPr lang="en-GB" smtClean="0"/>
              <a:t>‹#›</a:t>
            </a:fld>
            <a:endParaRPr lang="en-GB"/>
          </a:p>
        </p:txBody>
      </p:sp>
    </p:spTree>
    <p:extLst>
      <p:ext uri="{BB962C8B-B14F-4D97-AF65-F5344CB8AC3E}">
        <p14:creationId xmlns:p14="http://schemas.microsoft.com/office/powerpoint/2010/main" val="1638929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12192000" cy="7791986"/>
          </a:xfrm>
        </p:spPr>
        <p:txBody>
          <a:bodyPr>
            <a:normAutofit fontScale="90000"/>
          </a:bodyPr>
          <a:lstStyle/>
          <a:p>
            <a:pPr algn="l"/>
            <a:r>
              <a:rPr lang="en-GB" sz="3600" dirty="0" smtClean="0"/>
              <a:t/>
            </a:r>
            <a:br>
              <a:rPr lang="en-GB" sz="3600" dirty="0" smtClean="0"/>
            </a:br>
            <a:r>
              <a:rPr lang="en-GB" sz="3600" dirty="0"/>
              <a:t>D</a:t>
            </a:r>
            <a:r>
              <a:rPr lang="en-GB" sz="3600" dirty="0" smtClean="0"/>
              <a:t>ear Year 6,</a:t>
            </a:r>
            <a:br>
              <a:rPr lang="en-GB" sz="3600" dirty="0" smtClean="0"/>
            </a:br>
            <a:r>
              <a:rPr lang="en-GB" sz="3600" dirty="0" smtClean="0"/>
              <a:t/>
            </a:r>
            <a:br>
              <a:rPr lang="en-GB" sz="3600" dirty="0" smtClean="0"/>
            </a:br>
            <a:r>
              <a:rPr lang="en-GB" sz="3100" dirty="0" smtClean="0"/>
              <a:t>I appreciate Home-learning is not what many of you would like, but these are extraordinary times in which we have to learn to be adaptable.</a:t>
            </a:r>
            <a:br>
              <a:rPr lang="en-GB" sz="3100" dirty="0" smtClean="0"/>
            </a:br>
            <a:r>
              <a:rPr lang="en-GB" sz="3100" dirty="0" smtClean="0"/>
              <a:t/>
            </a:r>
            <a:br>
              <a:rPr lang="en-GB" sz="3100" dirty="0" smtClean="0"/>
            </a:br>
            <a:r>
              <a:rPr lang="en-GB" sz="3100" dirty="0" smtClean="0"/>
              <a:t>Self-learning / Home-learning is a fantastic skill and usually practised in late Secondary, but you lucky students get to practise it now!</a:t>
            </a:r>
            <a:br>
              <a:rPr lang="en-GB" sz="3100" dirty="0" smtClean="0"/>
            </a:br>
            <a:r>
              <a:rPr lang="en-GB" sz="3100" dirty="0"/>
              <a:t/>
            </a:r>
            <a:br>
              <a:rPr lang="en-GB" sz="3100" dirty="0"/>
            </a:br>
            <a:r>
              <a:rPr lang="en-GB" sz="3100" dirty="0" smtClean="0"/>
              <a:t>This week, possible answer keys have been created.  Please do not cheat, you will be doing yourself a dis-service.  Have a go and then check out the possible answers (where appropriate), which are in a separate PPT.  Try to understand why your answer is not the same as the one demonstrated.</a:t>
            </a:r>
            <a:r>
              <a:rPr lang="en-GB" sz="3600" dirty="0" smtClean="0"/>
              <a:t/>
            </a:r>
            <a:br>
              <a:rPr lang="en-GB" sz="3600" dirty="0" smtClean="0"/>
            </a:br>
            <a:r>
              <a:rPr lang="en-GB" sz="3600" dirty="0"/>
              <a:t/>
            </a:r>
            <a:br>
              <a:rPr lang="en-GB" sz="3600" dirty="0"/>
            </a:br>
            <a:r>
              <a:rPr lang="en-GB" sz="3600" dirty="0" smtClean="0"/>
              <a:t>Good luck!</a:t>
            </a:r>
            <a:br>
              <a:rPr lang="en-GB" sz="3600" dirty="0" smtClean="0"/>
            </a:br>
            <a:r>
              <a:rPr lang="en-GB" sz="3600" dirty="0"/>
              <a:t/>
            </a:r>
            <a:br>
              <a:rPr lang="en-GB" sz="3600" dirty="0"/>
            </a:br>
            <a:endParaRPr lang="en-GB" sz="3600" dirty="0"/>
          </a:p>
        </p:txBody>
      </p:sp>
      <p:pic>
        <p:nvPicPr>
          <p:cNvPr id="4" name="Picture 3"/>
          <p:cNvPicPr>
            <a:picLocks noChangeAspect="1"/>
          </p:cNvPicPr>
          <p:nvPr/>
        </p:nvPicPr>
        <p:blipFill>
          <a:blip r:embed="rId2"/>
          <a:stretch>
            <a:fillRect/>
          </a:stretch>
        </p:blipFill>
        <p:spPr>
          <a:xfrm>
            <a:off x="9418634" y="0"/>
            <a:ext cx="2593061" cy="2047741"/>
          </a:xfrm>
          <a:prstGeom prst="rect">
            <a:avLst/>
          </a:prstGeom>
        </p:spPr>
      </p:pic>
    </p:spTree>
    <p:extLst>
      <p:ext uri="{BB962C8B-B14F-4D97-AF65-F5344CB8AC3E}">
        <p14:creationId xmlns:p14="http://schemas.microsoft.com/office/powerpoint/2010/main" val="2325111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797439"/>
          </a:xfrm>
          <a:prstGeom prst="rect">
            <a:avLst/>
          </a:prstGeom>
        </p:spPr>
      </p:pic>
    </p:spTree>
    <p:extLst>
      <p:ext uri="{BB962C8B-B14F-4D97-AF65-F5344CB8AC3E}">
        <p14:creationId xmlns:p14="http://schemas.microsoft.com/office/powerpoint/2010/main" val="2360920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30887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82771" y="582770"/>
            <a:ext cx="6858001" cy="5692463"/>
          </a:xfrm>
          <a:prstGeom prst="rect">
            <a:avLst/>
          </a:prstGeom>
        </p:spPr>
      </p:pic>
      <p:pic>
        <p:nvPicPr>
          <p:cNvPr id="3" name="Picture 2"/>
          <p:cNvPicPr>
            <a:picLocks noChangeAspect="1"/>
          </p:cNvPicPr>
          <p:nvPr/>
        </p:nvPicPr>
        <p:blipFill>
          <a:blip r:embed="rId3"/>
          <a:stretch>
            <a:fillRect/>
          </a:stretch>
        </p:blipFill>
        <p:spPr>
          <a:xfrm rot="5400000">
            <a:off x="5803707" y="535045"/>
            <a:ext cx="6923338" cy="5853248"/>
          </a:xfrm>
          <a:prstGeom prst="rect">
            <a:avLst/>
          </a:prstGeom>
        </p:spPr>
      </p:pic>
    </p:spTree>
    <p:extLst>
      <p:ext uri="{BB962C8B-B14F-4D97-AF65-F5344CB8AC3E}">
        <p14:creationId xmlns:p14="http://schemas.microsoft.com/office/powerpoint/2010/main" val="477496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52992" y="552991"/>
            <a:ext cx="6862842" cy="5756859"/>
          </a:xfrm>
          <a:prstGeom prst="rect">
            <a:avLst/>
          </a:prstGeom>
        </p:spPr>
      </p:pic>
      <p:pic>
        <p:nvPicPr>
          <p:cNvPr id="3" name="Picture 2"/>
          <p:cNvPicPr>
            <a:picLocks noChangeAspect="1"/>
          </p:cNvPicPr>
          <p:nvPr/>
        </p:nvPicPr>
        <p:blipFill>
          <a:blip r:embed="rId3"/>
          <a:stretch>
            <a:fillRect/>
          </a:stretch>
        </p:blipFill>
        <p:spPr>
          <a:xfrm rot="5400000">
            <a:off x="5896589" y="532718"/>
            <a:ext cx="6828129" cy="5762696"/>
          </a:xfrm>
          <a:prstGeom prst="rect">
            <a:avLst/>
          </a:prstGeom>
        </p:spPr>
      </p:pic>
    </p:spTree>
    <p:extLst>
      <p:ext uri="{BB962C8B-B14F-4D97-AF65-F5344CB8AC3E}">
        <p14:creationId xmlns:p14="http://schemas.microsoft.com/office/powerpoint/2010/main" val="2643114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458963" y="458964"/>
            <a:ext cx="6945239" cy="6027312"/>
          </a:xfrm>
          <a:prstGeom prst="rect">
            <a:avLst/>
          </a:prstGeom>
        </p:spPr>
      </p:pic>
      <p:pic>
        <p:nvPicPr>
          <p:cNvPr id="3" name="Picture 2"/>
          <p:cNvPicPr>
            <a:picLocks noChangeAspect="1"/>
          </p:cNvPicPr>
          <p:nvPr/>
        </p:nvPicPr>
        <p:blipFill>
          <a:blip r:embed="rId3"/>
          <a:stretch>
            <a:fillRect/>
          </a:stretch>
        </p:blipFill>
        <p:spPr>
          <a:xfrm rot="5400000">
            <a:off x="5985208" y="673170"/>
            <a:ext cx="6879962" cy="5533624"/>
          </a:xfrm>
          <a:prstGeom prst="rect">
            <a:avLst/>
          </a:prstGeom>
        </p:spPr>
      </p:pic>
    </p:spTree>
    <p:extLst>
      <p:ext uri="{BB962C8B-B14F-4D97-AF65-F5344CB8AC3E}">
        <p14:creationId xmlns:p14="http://schemas.microsoft.com/office/powerpoint/2010/main" val="3821735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35594" y="35593"/>
            <a:ext cx="6922750" cy="6851564"/>
          </a:xfrm>
          <a:prstGeom prst="rect">
            <a:avLst/>
          </a:prstGeom>
        </p:spPr>
      </p:pic>
    </p:spTree>
    <p:extLst>
      <p:ext uri="{BB962C8B-B14F-4D97-AF65-F5344CB8AC3E}">
        <p14:creationId xmlns:p14="http://schemas.microsoft.com/office/powerpoint/2010/main" val="1483874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61276"/>
          </a:xfrm>
          <a:prstGeom prst="rect">
            <a:avLst/>
          </a:prstGeom>
        </p:spPr>
      </p:pic>
    </p:spTree>
    <p:extLst>
      <p:ext uri="{BB962C8B-B14F-4D97-AF65-F5344CB8AC3E}">
        <p14:creationId xmlns:p14="http://schemas.microsoft.com/office/powerpoint/2010/main" val="4226957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7284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3448" cy="6858000"/>
          </a:xfrm>
          <a:prstGeom prst="rect">
            <a:avLst/>
          </a:prstGeom>
        </p:spPr>
      </p:pic>
    </p:spTree>
    <p:extLst>
      <p:ext uri="{BB962C8B-B14F-4D97-AF65-F5344CB8AC3E}">
        <p14:creationId xmlns:p14="http://schemas.microsoft.com/office/powerpoint/2010/main" val="3248728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72717"/>
          </a:xfrm>
          <a:prstGeom prst="rect">
            <a:avLst/>
          </a:prstGeom>
        </p:spPr>
      </p:pic>
    </p:spTree>
    <p:extLst>
      <p:ext uri="{BB962C8B-B14F-4D97-AF65-F5344CB8AC3E}">
        <p14:creationId xmlns:p14="http://schemas.microsoft.com/office/powerpoint/2010/main" val="4079421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55987" y="555986"/>
            <a:ext cx="6868832" cy="5756859"/>
          </a:xfrm>
          <a:prstGeom prst="rect">
            <a:avLst/>
          </a:prstGeom>
        </p:spPr>
      </p:pic>
      <p:pic>
        <p:nvPicPr>
          <p:cNvPr id="3" name="Picture 2"/>
          <p:cNvPicPr>
            <a:picLocks noChangeAspect="1"/>
          </p:cNvPicPr>
          <p:nvPr/>
        </p:nvPicPr>
        <p:blipFill>
          <a:blip r:embed="rId3"/>
          <a:stretch>
            <a:fillRect/>
          </a:stretch>
        </p:blipFill>
        <p:spPr>
          <a:xfrm rot="5400000">
            <a:off x="5805573" y="466439"/>
            <a:ext cx="6852866" cy="5919989"/>
          </a:xfrm>
          <a:prstGeom prst="rect">
            <a:avLst/>
          </a:prstGeom>
        </p:spPr>
      </p:pic>
    </p:spTree>
    <p:extLst>
      <p:ext uri="{BB962C8B-B14F-4D97-AF65-F5344CB8AC3E}">
        <p14:creationId xmlns:p14="http://schemas.microsoft.com/office/powerpoint/2010/main" val="688485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439748" y="454697"/>
            <a:ext cx="6829535" cy="5950038"/>
          </a:xfrm>
          <a:prstGeom prst="rect">
            <a:avLst/>
          </a:prstGeom>
        </p:spPr>
      </p:pic>
      <p:pic>
        <p:nvPicPr>
          <p:cNvPr id="3" name="Picture 2"/>
          <p:cNvPicPr>
            <a:picLocks noChangeAspect="1"/>
          </p:cNvPicPr>
          <p:nvPr/>
        </p:nvPicPr>
        <p:blipFill>
          <a:blip r:embed="rId3"/>
          <a:stretch>
            <a:fillRect/>
          </a:stretch>
        </p:blipFill>
        <p:spPr>
          <a:xfrm rot="5400000">
            <a:off x="5874159" y="526642"/>
            <a:ext cx="6844481" cy="5791201"/>
          </a:xfrm>
          <a:prstGeom prst="rect">
            <a:avLst/>
          </a:prstGeom>
        </p:spPr>
      </p:pic>
    </p:spTree>
    <p:extLst>
      <p:ext uri="{BB962C8B-B14F-4D97-AF65-F5344CB8AC3E}">
        <p14:creationId xmlns:p14="http://schemas.microsoft.com/office/powerpoint/2010/main" val="4154559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9644"/>
          </a:xfrm>
          <a:prstGeom prst="rect">
            <a:avLst/>
          </a:prstGeom>
        </p:spPr>
      </p:pic>
    </p:spTree>
    <p:extLst>
      <p:ext uri="{BB962C8B-B14F-4D97-AF65-F5344CB8AC3E}">
        <p14:creationId xmlns:p14="http://schemas.microsoft.com/office/powerpoint/2010/main" val="1888236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6031"/>
          </a:xfrm>
          <a:prstGeom prst="rect">
            <a:avLst/>
          </a:prstGeom>
        </p:spPr>
      </p:pic>
    </p:spTree>
    <p:extLst>
      <p:ext uri="{BB962C8B-B14F-4D97-AF65-F5344CB8AC3E}">
        <p14:creationId xmlns:p14="http://schemas.microsoft.com/office/powerpoint/2010/main" val="643901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399852" y="399852"/>
            <a:ext cx="6775500" cy="5975798"/>
          </a:xfrm>
          <a:prstGeom prst="rect">
            <a:avLst/>
          </a:prstGeom>
        </p:spPr>
      </p:pic>
      <p:pic>
        <p:nvPicPr>
          <p:cNvPr id="3" name="Picture 2"/>
          <p:cNvPicPr>
            <a:picLocks noChangeAspect="1"/>
          </p:cNvPicPr>
          <p:nvPr/>
        </p:nvPicPr>
        <p:blipFill>
          <a:blip r:embed="rId3"/>
          <a:stretch>
            <a:fillRect/>
          </a:stretch>
        </p:blipFill>
        <p:spPr>
          <a:xfrm rot="5400000">
            <a:off x="5863264" y="756477"/>
            <a:ext cx="6917790" cy="5404835"/>
          </a:xfrm>
          <a:prstGeom prst="rect">
            <a:avLst/>
          </a:prstGeom>
        </p:spPr>
      </p:pic>
    </p:spTree>
    <p:extLst>
      <p:ext uri="{BB962C8B-B14F-4D97-AF65-F5344CB8AC3E}">
        <p14:creationId xmlns:p14="http://schemas.microsoft.com/office/powerpoint/2010/main" val="940061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38017" y="447214"/>
            <a:ext cx="6948802" cy="5872768"/>
          </a:xfrm>
          <a:prstGeom prst="rect">
            <a:avLst/>
          </a:prstGeom>
        </p:spPr>
      </p:pic>
      <p:pic>
        <p:nvPicPr>
          <p:cNvPr id="3" name="Picture 2"/>
          <p:cNvPicPr>
            <a:picLocks noChangeAspect="1"/>
          </p:cNvPicPr>
          <p:nvPr/>
        </p:nvPicPr>
        <p:blipFill>
          <a:blip r:embed="rId3"/>
          <a:stretch>
            <a:fillRect/>
          </a:stretch>
        </p:blipFill>
        <p:spPr>
          <a:xfrm rot="5400000">
            <a:off x="5839256" y="510029"/>
            <a:ext cx="6862774" cy="5842716"/>
          </a:xfrm>
          <a:prstGeom prst="rect">
            <a:avLst/>
          </a:prstGeom>
        </p:spPr>
      </p:pic>
    </p:spTree>
    <p:extLst>
      <p:ext uri="{BB962C8B-B14F-4D97-AF65-F5344CB8AC3E}">
        <p14:creationId xmlns:p14="http://schemas.microsoft.com/office/powerpoint/2010/main" val="39369575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15254" y="515254"/>
            <a:ext cx="6877516" cy="5847008"/>
          </a:xfrm>
          <a:prstGeom prst="rect">
            <a:avLst/>
          </a:prstGeom>
        </p:spPr>
      </p:pic>
      <p:pic>
        <p:nvPicPr>
          <p:cNvPr id="3" name="Picture 2"/>
          <p:cNvPicPr>
            <a:picLocks noChangeAspect="1"/>
          </p:cNvPicPr>
          <p:nvPr/>
        </p:nvPicPr>
        <p:blipFill>
          <a:blip r:embed="rId3"/>
          <a:stretch>
            <a:fillRect/>
          </a:stretch>
        </p:blipFill>
        <p:spPr>
          <a:xfrm rot="5400000">
            <a:off x="5962214" y="644647"/>
            <a:ext cx="6874434" cy="5585139"/>
          </a:xfrm>
          <a:prstGeom prst="rect">
            <a:avLst/>
          </a:prstGeom>
        </p:spPr>
      </p:pic>
    </p:spTree>
    <p:extLst>
      <p:ext uri="{BB962C8B-B14F-4D97-AF65-F5344CB8AC3E}">
        <p14:creationId xmlns:p14="http://schemas.microsoft.com/office/powerpoint/2010/main" val="2301767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408341" y="516603"/>
            <a:ext cx="6874981" cy="5841777"/>
          </a:xfrm>
          <a:prstGeom prst="rect">
            <a:avLst/>
          </a:prstGeom>
        </p:spPr>
      </p:pic>
      <p:pic>
        <p:nvPicPr>
          <p:cNvPr id="3" name="Picture 2"/>
          <p:cNvPicPr>
            <a:picLocks noChangeAspect="1"/>
          </p:cNvPicPr>
          <p:nvPr/>
        </p:nvPicPr>
        <p:blipFill>
          <a:blip r:embed="rId3"/>
          <a:stretch>
            <a:fillRect/>
          </a:stretch>
        </p:blipFill>
        <p:spPr>
          <a:xfrm rot="5400000">
            <a:off x="5809874" y="462138"/>
            <a:ext cx="6844263" cy="5919989"/>
          </a:xfrm>
          <a:prstGeom prst="rect">
            <a:avLst/>
          </a:prstGeom>
        </p:spPr>
      </p:pic>
    </p:spTree>
    <p:extLst>
      <p:ext uri="{BB962C8B-B14F-4D97-AF65-F5344CB8AC3E}">
        <p14:creationId xmlns:p14="http://schemas.microsoft.com/office/powerpoint/2010/main" val="3711558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99970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2424"/>
          </a:xfrm>
          <a:prstGeom prst="rect">
            <a:avLst/>
          </a:prstGeom>
        </p:spPr>
      </p:pic>
    </p:spTree>
    <p:extLst>
      <p:ext uri="{BB962C8B-B14F-4D97-AF65-F5344CB8AC3E}">
        <p14:creationId xmlns:p14="http://schemas.microsoft.com/office/powerpoint/2010/main" val="248770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85648"/>
          </a:xfrm>
          <a:prstGeom prst="rect">
            <a:avLst/>
          </a:prstGeom>
        </p:spPr>
      </p:pic>
    </p:spTree>
    <p:extLst>
      <p:ext uri="{BB962C8B-B14F-4D97-AF65-F5344CB8AC3E}">
        <p14:creationId xmlns:p14="http://schemas.microsoft.com/office/powerpoint/2010/main" val="1116881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475910" y="475908"/>
            <a:ext cx="6863220" cy="5911404"/>
          </a:xfrm>
          <a:prstGeom prst="rect">
            <a:avLst/>
          </a:prstGeom>
        </p:spPr>
      </p:pic>
      <p:pic>
        <p:nvPicPr>
          <p:cNvPr id="3" name="Picture 2"/>
          <p:cNvPicPr>
            <a:picLocks noChangeAspect="1"/>
          </p:cNvPicPr>
          <p:nvPr/>
        </p:nvPicPr>
        <p:blipFill>
          <a:blip r:embed="rId3"/>
          <a:stretch>
            <a:fillRect/>
          </a:stretch>
        </p:blipFill>
        <p:spPr>
          <a:xfrm rot="5400000">
            <a:off x="5791917" y="568570"/>
            <a:ext cx="6763597" cy="5829168"/>
          </a:xfrm>
          <a:prstGeom prst="rect">
            <a:avLst/>
          </a:prstGeom>
        </p:spPr>
      </p:pic>
    </p:spTree>
    <p:extLst>
      <p:ext uri="{BB962C8B-B14F-4D97-AF65-F5344CB8AC3E}">
        <p14:creationId xmlns:p14="http://schemas.microsoft.com/office/powerpoint/2010/main" val="1404732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55017" y="555015"/>
            <a:ext cx="6828251" cy="5718221"/>
          </a:xfrm>
          <a:prstGeom prst="rect">
            <a:avLst/>
          </a:prstGeom>
        </p:spPr>
      </p:pic>
      <p:pic>
        <p:nvPicPr>
          <p:cNvPr id="3" name="Picture 2"/>
          <p:cNvPicPr>
            <a:picLocks noChangeAspect="1"/>
          </p:cNvPicPr>
          <p:nvPr/>
        </p:nvPicPr>
        <p:blipFill>
          <a:blip r:embed="rId3"/>
          <a:stretch>
            <a:fillRect/>
          </a:stretch>
        </p:blipFill>
        <p:spPr>
          <a:xfrm rot="5400000">
            <a:off x="5707345" y="397240"/>
            <a:ext cx="6881893" cy="6087413"/>
          </a:xfrm>
          <a:prstGeom prst="rect">
            <a:avLst/>
          </a:prstGeom>
        </p:spPr>
      </p:pic>
    </p:spTree>
    <p:extLst>
      <p:ext uri="{BB962C8B-B14F-4D97-AF65-F5344CB8AC3E}">
        <p14:creationId xmlns:p14="http://schemas.microsoft.com/office/powerpoint/2010/main" val="2660475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330221" y="330221"/>
            <a:ext cx="6868058" cy="6207617"/>
          </a:xfrm>
          <a:prstGeom prst="rect">
            <a:avLst/>
          </a:prstGeom>
        </p:spPr>
      </p:pic>
    </p:spTree>
    <p:extLst>
      <p:ext uri="{BB962C8B-B14F-4D97-AF65-F5344CB8AC3E}">
        <p14:creationId xmlns:p14="http://schemas.microsoft.com/office/powerpoint/2010/main" val="3697253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94178"/>
            <a:ext cx="12192000" cy="6952177"/>
          </a:xfrm>
          <a:prstGeom prst="rect">
            <a:avLst/>
          </a:prstGeom>
        </p:spPr>
      </p:pic>
    </p:spTree>
    <p:extLst>
      <p:ext uri="{BB962C8B-B14F-4D97-AF65-F5344CB8AC3E}">
        <p14:creationId xmlns:p14="http://schemas.microsoft.com/office/powerpoint/2010/main" val="494981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208994" cy="6858000"/>
          </a:xfrm>
          <a:prstGeom prst="rect">
            <a:avLst/>
          </a:prstGeom>
        </p:spPr>
      </p:pic>
    </p:spTree>
    <p:extLst>
      <p:ext uri="{BB962C8B-B14F-4D97-AF65-F5344CB8AC3E}">
        <p14:creationId xmlns:p14="http://schemas.microsoft.com/office/powerpoint/2010/main" val="1954515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12192000" cy="6885535"/>
          </a:xfrm>
          <a:prstGeom prst="rect">
            <a:avLst/>
          </a:prstGeom>
        </p:spPr>
      </p:pic>
    </p:spTree>
    <p:extLst>
      <p:ext uri="{BB962C8B-B14F-4D97-AF65-F5344CB8AC3E}">
        <p14:creationId xmlns:p14="http://schemas.microsoft.com/office/powerpoint/2010/main" val="14246051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367886" y="489094"/>
            <a:ext cx="6765165" cy="5844934"/>
          </a:xfrm>
          <a:prstGeom prst="rect">
            <a:avLst/>
          </a:prstGeom>
        </p:spPr>
      </p:pic>
      <p:pic>
        <p:nvPicPr>
          <p:cNvPr id="3" name="Picture 2"/>
          <p:cNvPicPr>
            <a:picLocks noChangeAspect="1"/>
          </p:cNvPicPr>
          <p:nvPr/>
        </p:nvPicPr>
        <p:blipFill>
          <a:blip r:embed="rId3"/>
          <a:stretch>
            <a:fillRect/>
          </a:stretch>
        </p:blipFill>
        <p:spPr>
          <a:xfrm rot="5400000">
            <a:off x="5726637" y="509959"/>
            <a:ext cx="6825203" cy="5863243"/>
          </a:xfrm>
          <a:prstGeom prst="rect">
            <a:avLst/>
          </a:prstGeom>
        </p:spPr>
      </p:pic>
    </p:spTree>
    <p:extLst>
      <p:ext uri="{BB962C8B-B14F-4D97-AF65-F5344CB8AC3E}">
        <p14:creationId xmlns:p14="http://schemas.microsoft.com/office/powerpoint/2010/main" val="59819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567382" y="567380"/>
            <a:ext cx="6852981" cy="5718221"/>
          </a:xfrm>
          <a:prstGeom prst="rect">
            <a:avLst/>
          </a:prstGeom>
        </p:spPr>
      </p:pic>
      <p:pic>
        <p:nvPicPr>
          <p:cNvPr id="3" name="Picture 2"/>
          <p:cNvPicPr>
            <a:picLocks noChangeAspect="1"/>
          </p:cNvPicPr>
          <p:nvPr/>
        </p:nvPicPr>
        <p:blipFill>
          <a:blip r:embed="rId3"/>
          <a:stretch>
            <a:fillRect/>
          </a:stretch>
        </p:blipFill>
        <p:spPr>
          <a:xfrm rot="5400000">
            <a:off x="5750726" y="392496"/>
            <a:ext cx="6833769" cy="6048777"/>
          </a:xfrm>
          <a:prstGeom prst="rect">
            <a:avLst/>
          </a:prstGeom>
        </p:spPr>
      </p:pic>
    </p:spTree>
    <p:extLst>
      <p:ext uri="{BB962C8B-B14F-4D97-AF65-F5344CB8AC3E}">
        <p14:creationId xmlns:p14="http://schemas.microsoft.com/office/powerpoint/2010/main" val="1551644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710127" y="710127"/>
            <a:ext cx="6829380" cy="5409127"/>
          </a:xfrm>
          <a:prstGeom prst="rect">
            <a:avLst/>
          </a:prstGeom>
        </p:spPr>
      </p:pic>
      <p:pic>
        <p:nvPicPr>
          <p:cNvPr id="3" name="Picture 2"/>
          <p:cNvPicPr>
            <a:picLocks noChangeAspect="1"/>
          </p:cNvPicPr>
          <p:nvPr/>
        </p:nvPicPr>
        <p:blipFill>
          <a:blip r:embed="rId3"/>
          <a:stretch>
            <a:fillRect/>
          </a:stretch>
        </p:blipFill>
        <p:spPr>
          <a:xfrm rot="5400000">
            <a:off x="5748677" y="512601"/>
            <a:ext cx="6759789" cy="5919184"/>
          </a:xfrm>
          <a:prstGeom prst="rect">
            <a:avLst/>
          </a:prstGeom>
        </p:spPr>
      </p:pic>
    </p:spTree>
    <p:extLst>
      <p:ext uri="{BB962C8B-B14F-4D97-AF65-F5344CB8AC3E}">
        <p14:creationId xmlns:p14="http://schemas.microsoft.com/office/powerpoint/2010/main" val="28802130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44538"/>
          </a:xfrm>
          <a:prstGeom prst="rect">
            <a:avLst/>
          </a:prstGeom>
        </p:spPr>
      </p:pic>
    </p:spTree>
    <p:extLst>
      <p:ext uri="{BB962C8B-B14F-4D97-AF65-F5344CB8AC3E}">
        <p14:creationId xmlns:p14="http://schemas.microsoft.com/office/powerpoint/2010/main" val="3155324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610</TotalTime>
  <Words>0</Words>
  <Application>Microsoft Office PowerPoint</Application>
  <PresentationFormat>Widescreen</PresentationFormat>
  <Paragraphs>1</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 Dear Year 6,  I appreciate Home-learning is not what many of you would like, but these are extraordinary times in which we have to learn to be adaptable.  Self-learning / Home-learning is a fantastic skill and usually practised in late Secondary, but you lucky students get to practise it now!  This week, possible answer keys have been created.  Please do not cheat, you will be doing yourself a dis-service.  Have a go and then check out the possible answers (where appropriate), which are in a separate PPT.  Try to understand why your answer is not the same as the one demonstrated.  Good luck!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Syma Sheriff</dc:creator>
  <cp:lastModifiedBy>zaki</cp:lastModifiedBy>
  <cp:revision>19</cp:revision>
  <dcterms:created xsi:type="dcterms:W3CDTF">2020-04-21T11:48:51Z</dcterms:created>
  <dcterms:modified xsi:type="dcterms:W3CDTF">2020-04-23T20:43:43Z</dcterms:modified>
</cp:coreProperties>
</file>