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56" r:id="rId3"/>
    <p:sldId id="257" r:id="rId4"/>
    <p:sldId id="258" r:id="rId5"/>
    <p:sldId id="273" r:id="rId6"/>
    <p:sldId id="274" r:id="rId7"/>
    <p:sldId id="265" r:id="rId8"/>
    <p:sldId id="275" r:id="rId9"/>
    <p:sldId id="276" r:id="rId10"/>
    <p:sldId id="267" r:id="rId11"/>
    <p:sldId id="277" r:id="rId12"/>
    <p:sldId id="266" r:id="rId13"/>
    <p:sldId id="285" r:id="rId14"/>
    <p:sldId id="286" r:id="rId15"/>
    <p:sldId id="287" r:id="rId16"/>
    <p:sldId id="288" r:id="rId17"/>
    <p:sldId id="280" r:id="rId18"/>
    <p:sldId id="278" r:id="rId19"/>
    <p:sldId id="268" r:id="rId20"/>
    <p:sldId id="271" r:id="rId21"/>
    <p:sldId id="272" r:id="rId22"/>
    <p:sldId id="279" r:id="rId23"/>
    <p:sldId id="270" r:id="rId24"/>
    <p:sldId id="292" r:id="rId25"/>
    <p:sldId id="291" r:id="rId26"/>
    <p:sldId id="290" r:id="rId27"/>
    <p:sldId id="293" r:id="rId28"/>
    <p:sldId id="269" r:id="rId29"/>
    <p:sldId id="296" r:id="rId30"/>
    <p:sldId id="295" r:id="rId31"/>
    <p:sldId id="294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-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F7BB-751D-4912-B407-D438AA011BCD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A574-96D2-475F-B3E8-620E3B876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287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F7BB-751D-4912-B407-D438AA011BCD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A574-96D2-475F-B3E8-620E3B876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708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F7BB-751D-4912-B407-D438AA011BCD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A574-96D2-475F-B3E8-620E3B876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793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F7BB-751D-4912-B407-D438AA011BCD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A574-96D2-475F-B3E8-620E3B876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190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F7BB-751D-4912-B407-D438AA011BCD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A574-96D2-475F-B3E8-620E3B876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00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F7BB-751D-4912-B407-D438AA011BCD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A574-96D2-475F-B3E8-620E3B876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13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F7BB-751D-4912-B407-D438AA011BCD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A574-96D2-475F-B3E8-620E3B876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5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F7BB-751D-4912-B407-D438AA011BCD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A574-96D2-475F-B3E8-620E3B876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291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F7BB-751D-4912-B407-D438AA011BCD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A574-96D2-475F-B3E8-620E3B876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234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F7BB-751D-4912-B407-D438AA011BCD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A574-96D2-475F-B3E8-620E3B876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35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CF7BB-751D-4912-B407-D438AA011BCD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A574-96D2-475F-B3E8-620E3B876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533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CF7BB-751D-4912-B407-D438AA011BCD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4A574-96D2-475F-B3E8-620E3B876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04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337624"/>
            <a:ext cx="12192000" cy="2479675"/>
          </a:xfrm>
        </p:spPr>
        <p:txBody>
          <a:bodyPr/>
          <a:lstStyle/>
          <a:p>
            <a:r>
              <a:rPr lang="en-GB" dirty="0" smtClean="0"/>
              <a:t>Year 6 Arithmetic and Mixed Tests</a:t>
            </a:r>
            <a:br>
              <a:rPr lang="en-GB" dirty="0" smtClean="0"/>
            </a:br>
            <a:r>
              <a:rPr lang="en-GB" i="1" dirty="0" smtClean="0"/>
              <a:t>Summer 1</a:t>
            </a:r>
            <a:endParaRPr lang="en-GB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378148"/>
            <a:ext cx="12192000" cy="4184430"/>
          </a:xfrm>
        </p:spPr>
        <p:txBody>
          <a:bodyPr>
            <a:noAutofit/>
          </a:bodyPr>
          <a:lstStyle/>
          <a:p>
            <a:r>
              <a:rPr lang="en-GB" sz="2800" u="sng" dirty="0" smtClean="0">
                <a:solidFill>
                  <a:srgbClr val="FF0000"/>
                </a:solidFill>
              </a:rPr>
              <a:t>Instructions</a:t>
            </a:r>
          </a:p>
          <a:p>
            <a:endParaRPr lang="en-GB" sz="2800" dirty="0"/>
          </a:p>
          <a:p>
            <a:pPr algn="l"/>
            <a:r>
              <a:rPr lang="en-GB" sz="2800" dirty="0" smtClean="0"/>
              <a:t>Work has been set for each and every Year 6 student on </a:t>
            </a:r>
            <a:r>
              <a:rPr lang="en-GB" sz="2800" dirty="0" err="1" smtClean="0"/>
              <a:t>MyMaths</a:t>
            </a:r>
            <a:r>
              <a:rPr lang="en-GB" sz="2800" dirty="0" smtClean="0"/>
              <a:t>.  Each child must log in and complete the tasks set.  These following slides are arithmetic based work, which is to be done in conjunction to the work set.</a:t>
            </a:r>
          </a:p>
          <a:p>
            <a:pPr algn="l"/>
            <a:r>
              <a:rPr lang="en-GB" sz="2800" dirty="0" smtClean="0"/>
              <a:t>There are 6 entire tests below.</a:t>
            </a:r>
          </a:p>
          <a:p>
            <a:pPr algn="l"/>
            <a:r>
              <a:rPr lang="en-GB" sz="2800" dirty="0" smtClean="0"/>
              <a:t>You can do 1 slide a day, thus completing 4 slides per week.  After which, you should log into </a:t>
            </a:r>
            <a:r>
              <a:rPr lang="en-GB" sz="2800" dirty="0" err="1" smtClean="0"/>
              <a:t>MyMaths</a:t>
            </a:r>
            <a:r>
              <a:rPr lang="en-GB" sz="2800" dirty="0" smtClean="0"/>
              <a:t> on the Friday of each week and actually re-do the test online.  This will give you the opportunity to check your results.</a:t>
            </a:r>
          </a:p>
          <a:p>
            <a:pPr algn="l"/>
            <a:r>
              <a:rPr lang="en-GB" sz="2800" dirty="0" smtClean="0"/>
              <a:t>Good luck.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17830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6 - Arithmetic 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MyMaths</a:t>
            </a:r>
            <a:r>
              <a:rPr lang="en-GB" dirty="0" smtClean="0"/>
              <a:t> – April 2020.</a:t>
            </a:r>
          </a:p>
          <a:p>
            <a:r>
              <a:rPr lang="en-GB" dirty="0" smtClean="0"/>
              <a:t>Summer 1 - Week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0609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85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436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143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505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656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151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6 - Arithmetic 2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MyMaths</a:t>
            </a:r>
            <a:r>
              <a:rPr lang="en-GB" dirty="0" smtClean="0"/>
              <a:t> – April 2020.</a:t>
            </a:r>
          </a:p>
          <a:p>
            <a:r>
              <a:rPr lang="en-GB" dirty="0" smtClean="0"/>
              <a:t>Summer 1 -  Week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9459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818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993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396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972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6 - Mixed Assessment 1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MyMaths</a:t>
            </a:r>
            <a:r>
              <a:rPr lang="en-GB" dirty="0" smtClean="0"/>
              <a:t> – May 2020.</a:t>
            </a:r>
          </a:p>
          <a:p>
            <a:r>
              <a:rPr lang="en-GB" dirty="0" smtClean="0"/>
              <a:t>Summer 1 - Week 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8602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548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026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778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3723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407705" cy="691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4391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5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6 - Mixed Assessment 2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MyMaths</a:t>
            </a:r>
            <a:r>
              <a:rPr lang="en-GB" dirty="0" smtClean="0"/>
              <a:t> – May 2020.</a:t>
            </a:r>
          </a:p>
          <a:p>
            <a:r>
              <a:rPr lang="en-GB" dirty="0" smtClean="0"/>
              <a:t>Summer 1 - Week 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02716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7274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219401" cy="699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0107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1080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3008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6 - Mixed Assessment 3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MyMaths</a:t>
            </a:r>
            <a:r>
              <a:rPr lang="en-GB" dirty="0" smtClean="0"/>
              <a:t> – April 2020.</a:t>
            </a:r>
          </a:p>
          <a:p>
            <a:r>
              <a:rPr lang="en-GB" dirty="0" smtClean="0"/>
              <a:t>Summer 1 - Week 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55086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32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3314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9108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828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1221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0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04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6 - Mixed Assessment 4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MyMaths</a:t>
            </a:r>
            <a:r>
              <a:rPr lang="en-GB" dirty="0" smtClean="0"/>
              <a:t> – April 2020.</a:t>
            </a:r>
          </a:p>
          <a:p>
            <a:r>
              <a:rPr lang="en-GB" dirty="0" smtClean="0"/>
              <a:t>Summer 1 - Week 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59891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040"/>
            <a:ext cx="12242206" cy="673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5097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526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6157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59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509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083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59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203</Words>
  <Application>Microsoft Office PowerPoint</Application>
  <PresentationFormat>Widescreen</PresentationFormat>
  <Paragraphs>25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Office Theme</vt:lpstr>
      <vt:lpstr>Year 6 Arithmetic and Mixed Tests Summer 1</vt:lpstr>
      <vt:lpstr>Year 6 - Arithmetic 1</vt:lpstr>
      <vt:lpstr>PowerPoint Presentation</vt:lpstr>
      <vt:lpstr>PowerPoint Presentation</vt:lpstr>
      <vt:lpstr>PowerPoint Presentation</vt:lpstr>
      <vt:lpstr>PowerPoint Presentation</vt:lpstr>
      <vt:lpstr>Year 6 - Arithmetic 2</vt:lpstr>
      <vt:lpstr>PowerPoint Presentation</vt:lpstr>
      <vt:lpstr>PowerPoint Presentation</vt:lpstr>
      <vt:lpstr>PowerPoint Presentation</vt:lpstr>
      <vt:lpstr>PowerPoint Presentation</vt:lpstr>
      <vt:lpstr>Year 6 - Mixed Assessment 1 </vt:lpstr>
      <vt:lpstr>PowerPoint Presentation</vt:lpstr>
      <vt:lpstr>PowerPoint Presentation</vt:lpstr>
      <vt:lpstr>PowerPoint Presentation</vt:lpstr>
      <vt:lpstr>PowerPoint Presentation</vt:lpstr>
      <vt:lpstr>Year 6 - Mixed Assessment 2</vt:lpstr>
      <vt:lpstr>PowerPoint Presentation</vt:lpstr>
      <vt:lpstr>PowerPoint Presentation</vt:lpstr>
      <vt:lpstr>PowerPoint Presentation</vt:lpstr>
      <vt:lpstr>PowerPoint Presentation</vt:lpstr>
      <vt:lpstr>Year 6 - Mixed Assessment 3 </vt:lpstr>
      <vt:lpstr>PowerPoint Presentation</vt:lpstr>
      <vt:lpstr>PowerPoint Presentation</vt:lpstr>
      <vt:lpstr>PowerPoint Presentation</vt:lpstr>
      <vt:lpstr>PowerPoint Presentation</vt:lpstr>
      <vt:lpstr>Year 6 - Mixed Assessment 4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Arithmetic 1</dc:title>
  <dc:creator>zaki</dc:creator>
  <cp:lastModifiedBy>zaki</cp:lastModifiedBy>
  <cp:revision>18</cp:revision>
  <dcterms:created xsi:type="dcterms:W3CDTF">2020-04-16T18:37:31Z</dcterms:created>
  <dcterms:modified xsi:type="dcterms:W3CDTF">2020-04-16T20:30:56Z</dcterms:modified>
</cp:coreProperties>
</file>