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 id="2147483650" r:id="rId3"/>
    <p:sldMasterId id="2147483651" r:id="rId4"/>
    <p:sldMasterId id="2147483652" r:id="rId5"/>
    <p:sldMasterId id="2147483653" r:id="rId6"/>
    <p:sldMasterId id="2147483654" r:id="rId7"/>
    <p:sldMasterId id="2147483655" r:id="rId8"/>
    <p:sldMasterId id="2147483656" r:id="rId9"/>
    <p:sldMasterId id="2147483657" r:id="rId10"/>
    <p:sldMasterId id="2147483658" r:id="rId11"/>
    <p:sldMasterId id="2147483659" r:id="rId12"/>
    <p:sldMasterId id="2147483660" r:id="rId13"/>
    <p:sldMasterId id="2147483661" r:id="rId14"/>
  </p:sldMasterIdLst>
  <p:notesMasterIdLst>
    <p:notesMasterId r:id="rId31"/>
  </p:notesMasterIdLst>
  <p:sldIdLst>
    <p:sldId id="260" r:id="rId15"/>
    <p:sldId id="261" r:id="rId16"/>
    <p:sldId id="262" r:id="rId17"/>
    <p:sldId id="263" r:id="rId18"/>
    <p:sldId id="264" r:id="rId19"/>
    <p:sldId id="265" r:id="rId20"/>
    <p:sldId id="266" r:id="rId21"/>
    <p:sldId id="267" r:id="rId22"/>
    <p:sldId id="268" r:id="rId23"/>
    <p:sldId id="256" r:id="rId24"/>
    <p:sldId id="257" r:id="rId25"/>
    <p:sldId id="259" r:id="rId26"/>
    <p:sldId id="258" r:id="rId27"/>
    <p:sldId id="269" r:id="rId28"/>
    <p:sldId id="270" r:id="rId29"/>
    <p:sldId id="271" r:id="rId30"/>
  </p:sldIdLst>
  <p:sldSz cx="13004800" cy="9753600"/>
  <p:notesSz cx="6858000" cy="9144000"/>
  <p:defaultTextStyle>
    <a:defPPr>
      <a:defRPr lang="en-US"/>
    </a:defPPr>
    <a:lvl1pPr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1pPr>
    <a:lvl2pPr marL="4572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2pPr>
    <a:lvl3pPr marL="9144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3pPr>
    <a:lvl4pPr marL="13716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4pPr>
    <a:lvl5pPr marL="18288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5pPr>
    <a:lvl6pPr marL="2286000" algn="l" defTabSz="914400" rtl="0" eaLnBrk="1" latinLnBrk="0" hangingPunct="1">
      <a:defRPr sz="1200" kern="1200">
        <a:solidFill>
          <a:srgbClr val="000000"/>
        </a:solidFill>
        <a:latin typeface="Gill Sans"/>
        <a:ea typeface="ヒラギノ角ゴ ProN W3"/>
        <a:cs typeface="ヒラギノ角ゴ ProN W3"/>
        <a:sym typeface="Gill Sans"/>
      </a:defRPr>
    </a:lvl6pPr>
    <a:lvl7pPr marL="2743200" algn="l" defTabSz="914400" rtl="0" eaLnBrk="1" latinLnBrk="0" hangingPunct="1">
      <a:defRPr sz="1200" kern="1200">
        <a:solidFill>
          <a:srgbClr val="000000"/>
        </a:solidFill>
        <a:latin typeface="Gill Sans"/>
        <a:ea typeface="ヒラギノ角ゴ ProN W3"/>
        <a:cs typeface="ヒラギノ角ゴ ProN W3"/>
        <a:sym typeface="Gill Sans"/>
      </a:defRPr>
    </a:lvl7pPr>
    <a:lvl8pPr marL="3200400" algn="l" defTabSz="914400" rtl="0" eaLnBrk="1" latinLnBrk="0" hangingPunct="1">
      <a:defRPr sz="1200" kern="1200">
        <a:solidFill>
          <a:srgbClr val="000000"/>
        </a:solidFill>
        <a:latin typeface="Gill Sans"/>
        <a:ea typeface="ヒラギノ角ゴ ProN W3"/>
        <a:cs typeface="ヒラギノ角ゴ ProN W3"/>
        <a:sym typeface="Gill Sans"/>
      </a:defRPr>
    </a:lvl8pPr>
    <a:lvl9pPr marL="3657600" algn="l" defTabSz="914400" rtl="0" eaLnBrk="1" latinLnBrk="0" hangingPunct="1">
      <a:defRPr sz="1200" kern="1200">
        <a:solidFill>
          <a:srgbClr val="000000"/>
        </a:solidFill>
        <a:latin typeface="Gill Sans"/>
        <a:ea typeface="ヒラギノ角ゴ ProN W3"/>
        <a:cs typeface="ヒラギノ角ゴ ProN W3"/>
        <a:sym typeface="Gill Sans"/>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p:cViewPr varScale="1">
        <p:scale>
          <a:sx n="77" d="100"/>
          <a:sy n="77" d="100"/>
        </p:scale>
        <p:origin x="1680" y="72"/>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4.xml"/><Relationship Id="rId26" Type="http://schemas.openxmlformats.org/officeDocument/2006/relationships/slide" Target="slides/slide12.xml"/><Relationship Id="rId3" Type="http://schemas.openxmlformats.org/officeDocument/2006/relationships/slideMaster" Target="slideMasters/slideMaster3.xml"/><Relationship Id="rId21" Type="http://schemas.openxmlformats.org/officeDocument/2006/relationships/slide" Target="slides/slide7.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2.xml"/><Relationship Id="rId20" Type="http://schemas.openxmlformats.org/officeDocument/2006/relationships/slide" Target="slides/slide6.xml"/><Relationship Id="rId29"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0.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10" Type="http://schemas.openxmlformats.org/officeDocument/2006/relationships/slideMaster" Target="slideMasters/slideMaster10.xml"/><Relationship Id="rId19" Type="http://schemas.openxmlformats.org/officeDocument/2006/relationships/slide" Target="slides/slide5.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C94E49-FC40-42B0-A93B-59A0A1319CD4}" type="datetimeFigureOut">
              <a:rPr lang="en-GB" smtClean="0"/>
              <a:t>11/05/2020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A94856-BD3E-4CAD-8CDD-87C60816AA41}" type="slidenum">
              <a:rPr lang="en-GB" smtClean="0"/>
              <a:t>‹#›</a:t>
            </a:fld>
            <a:endParaRPr lang="en-GB"/>
          </a:p>
        </p:txBody>
      </p:sp>
    </p:spTree>
    <p:extLst>
      <p:ext uri="{BB962C8B-B14F-4D97-AF65-F5344CB8AC3E}">
        <p14:creationId xmlns:p14="http://schemas.microsoft.com/office/powerpoint/2010/main" val="954612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IqG_lvZhU-A"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Discuss.</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2</a:t>
            </a:fld>
            <a:endParaRPr lang="en-GB"/>
          </a:p>
        </p:txBody>
      </p:sp>
    </p:spTree>
    <p:extLst>
      <p:ext uri="{BB962C8B-B14F-4D97-AF65-F5344CB8AC3E}">
        <p14:creationId xmlns:p14="http://schemas.microsoft.com/office/powerpoint/2010/main" val="3723085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Discuss: What do</a:t>
            </a:r>
            <a:r>
              <a:rPr lang="en-GB" baseline="0" dirty="0" smtClean="0"/>
              <a:t> you think this means?</a:t>
            </a:r>
            <a:endParaRPr lang="en-GB" dirty="0" smtClean="0"/>
          </a:p>
          <a:p>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3</a:t>
            </a:fld>
            <a:endParaRPr lang="en-GB"/>
          </a:p>
        </p:txBody>
      </p:sp>
    </p:spTree>
    <p:extLst>
      <p:ext uri="{BB962C8B-B14F-4D97-AF65-F5344CB8AC3E}">
        <p14:creationId xmlns:p14="http://schemas.microsoft.com/office/powerpoint/2010/main" val="1973321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What do</a:t>
            </a:r>
            <a:r>
              <a:rPr lang="en-GB" baseline="0" dirty="0" smtClean="0"/>
              <a:t> you think this means?</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4</a:t>
            </a:fld>
            <a:endParaRPr lang="en-GB"/>
          </a:p>
        </p:txBody>
      </p:sp>
    </p:spTree>
    <p:extLst>
      <p:ext uri="{BB962C8B-B14F-4D97-AF65-F5344CB8AC3E}">
        <p14:creationId xmlns:p14="http://schemas.microsoft.com/office/powerpoint/2010/main" val="349615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Pray</a:t>
            </a:r>
            <a:r>
              <a:rPr lang="en-GB" baseline="0" dirty="0" smtClean="0"/>
              <a:t> together – allow child to lead the prayer by starting and ending with the sign of the cross.</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5</a:t>
            </a:fld>
            <a:endParaRPr lang="en-GB"/>
          </a:p>
        </p:txBody>
      </p:sp>
    </p:spTree>
    <p:extLst>
      <p:ext uri="{BB962C8B-B14F-4D97-AF65-F5344CB8AC3E}">
        <p14:creationId xmlns:p14="http://schemas.microsoft.com/office/powerpoint/2010/main" val="2619388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Do you know what these words mean? Let’s look them up. Write the definition.</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6</a:t>
            </a:fld>
            <a:endParaRPr lang="en-GB"/>
          </a:p>
        </p:txBody>
      </p:sp>
    </p:spTree>
    <p:extLst>
      <p:ext uri="{BB962C8B-B14F-4D97-AF65-F5344CB8AC3E}">
        <p14:creationId xmlns:p14="http://schemas.microsoft.com/office/powerpoint/2010/main" val="2702466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and understand.</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7</a:t>
            </a:fld>
            <a:endParaRPr lang="en-GB"/>
          </a:p>
        </p:txBody>
      </p:sp>
    </p:spTree>
    <p:extLst>
      <p:ext uri="{BB962C8B-B14F-4D97-AF65-F5344CB8AC3E}">
        <p14:creationId xmlns:p14="http://schemas.microsoft.com/office/powerpoint/2010/main" val="2063574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understand.</a:t>
            </a:r>
          </a:p>
          <a:p>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8</a:t>
            </a:fld>
            <a:endParaRPr lang="en-GB"/>
          </a:p>
        </p:txBody>
      </p:sp>
    </p:spTree>
    <p:extLst>
      <p:ext uri="{BB962C8B-B14F-4D97-AF65-F5344CB8AC3E}">
        <p14:creationId xmlns:p14="http://schemas.microsoft.com/office/powerpoint/2010/main" val="1802749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a:t>
            </a:r>
            <a:r>
              <a:rPr lang="en-GB" baseline="0" dirty="0" smtClean="0"/>
              <a:t> and understand.</a:t>
            </a:r>
          </a:p>
          <a:p>
            <a:r>
              <a:rPr lang="en-GB" baseline="0" dirty="0" smtClean="0"/>
              <a:t>You can also watch this animation: </a:t>
            </a:r>
            <a:r>
              <a:rPr lang="en-GB" dirty="0" smtClean="0">
                <a:hlinkClick r:id="rId3"/>
              </a:rPr>
              <a:t>https://www.youtube.com/watch?v=IqG_lvZhU-A</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9</a:t>
            </a:fld>
            <a:endParaRPr lang="en-GB"/>
          </a:p>
        </p:txBody>
      </p:sp>
    </p:spTree>
    <p:extLst>
      <p:ext uri="{BB962C8B-B14F-4D97-AF65-F5344CB8AC3E}">
        <p14:creationId xmlns:p14="http://schemas.microsoft.com/office/powerpoint/2010/main" val="1833252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a:t>
            </a:r>
            <a:r>
              <a:rPr lang="en-GB" baseline="0" dirty="0" smtClean="0"/>
              <a:t> and understand.</a:t>
            </a:r>
          </a:p>
          <a:p>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11</a:t>
            </a:fld>
            <a:endParaRPr lang="en-GB"/>
          </a:p>
        </p:txBody>
      </p:sp>
    </p:spTree>
    <p:extLst>
      <p:ext uri="{BB962C8B-B14F-4D97-AF65-F5344CB8AC3E}">
        <p14:creationId xmlns:p14="http://schemas.microsoft.com/office/powerpoint/2010/main" val="1927453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a:t>
            </a:r>
            <a:r>
              <a:rPr lang="en-GB" baseline="0" dirty="0" smtClean="0"/>
              <a:t> and understand.</a:t>
            </a:r>
          </a:p>
          <a:p>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12</a:t>
            </a:fld>
            <a:endParaRPr lang="en-GB"/>
          </a:p>
        </p:txBody>
      </p:sp>
    </p:spTree>
    <p:extLst>
      <p:ext uri="{BB962C8B-B14F-4D97-AF65-F5344CB8AC3E}">
        <p14:creationId xmlns:p14="http://schemas.microsoft.com/office/powerpoint/2010/main" val="22621862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and understand.</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14</a:t>
            </a:fld>
            <a:endParaRPr lang="en-GB"/>
          </a:p>
        </p:txBody>
      </p:sp>
    </p:spTree>
    <p:extLst>
      <p:ext uri="{BB962C8B-B14F-4D97-AF65-F5344CB8AC3E}">
        <p14:creationId xmlns:p14="http://schemas.microsoft.com/office/powerpoint/2010/main" val="3374099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and answer (written responses)</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15</a:t>
            </a:fld>
            <a:endParaRPr lang="en-GB"/>
          </a:p>
        </p:txBody>
      </p:sp>
    </p:spTree>
    <p:extLst>
      <p:ext uri="{BB962C8B-B14F-4D97-AF65-F5344CB8AC3E}">
        <p14:creationId xmlns:p14="http://schemas.microsoft.com/office/powerpoint/2010/main" val="3718004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can pick the activity you like the idea of best. </a:t>
            </a:r>
            <a:endParaRPr lang="en-GB" dirty="0"/>
          </a:p>
        </p:txBody>
      </p:sp>
      <p:sp>
        <p:nvSpPr>
          <p:cNvPr id="4" name="Slide Number Placeholder 3"/>
          <p:cNvSpPr>
            <a:spLocks noGrp="1"/>
          </p:cNvSpPr>
          <p:nvPr>
            <p:ph type="sldNum" sz="quarter" idx="10"/>
          </p:nvPr>
        </p:nvSpPr>
        <p:spPr/>
        <p:txBody>
          <a:bodyPr/>
          <a:lstStyle/>
          <a:p>
            <a:fld id="{A9A94856-BD3E-4CAD-8CDD-87C60816AA41}" type="slidenum">
              <a:rPr lang="en-GB" smtClean="0"/>
              <a:t>16</a:t>
            </a:fld>
            <a:endParaRPr lang="en-GB"/>
          </a:p>
        </p:txBody>
      </p:sp>
    </p:spTree>
    <p:extLst>
      <p:ext uri="{BB962C8B-B14F-4D97-AF65-F5344CB8AC3E}">
        <p14:creationId xmlns:p14="http://schemas.microsoft.com/office/powerpoint/2010/main" val="2300471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36129947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40563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75613013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857315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152602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47746548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51819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936922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6723422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790235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6702121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63216867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6439272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98297314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05100"/>
            <a:ext cx="51562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705100"/>
            <a:ext cx="51562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4525281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40144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56348557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15178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0629403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406585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413989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688928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74566189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857325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9994482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681081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342648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7169638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007117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415695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953886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2639345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92163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02745339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95681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7417137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5029200"/>
            <a:ext cx="5156200" cy="3568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5029200"/>
            <a:ext cx="5156200" cy="3568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246673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2440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680220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54418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120225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7709809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67491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0"/>
            <a:ext cx="2616200" cy="859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0"/>
            <a:ext cx="7696200" cy="859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87236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39772718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6991759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6325460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64314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113282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7882600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718177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2537051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0906573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661087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7913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276475"/>
            <a:ext cx="8624888" cy="67913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2616065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8580312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892978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123994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683229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605649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5263731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89281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8850926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3138355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20656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7913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276475"/>
            <a:ext cx="8624888" cy="67913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998377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8656069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9717896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6857107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350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6449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471072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784453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2817014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513668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875357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9999832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483448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35550" y="0"/>
            <a:ext cx="1466850" cy="975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35000" y="0"/>
            <a:ext cx="4248150" cy="975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6482607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797190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95172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5699428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350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6449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8380766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0823431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2988669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62108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75257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0211412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6478816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35550" y="0"/>
            <a:ext cx="1466850" cy="975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35000" y="0"/>
            <a:ext cx="4248150" cy="975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263276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99703996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990580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9396713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124582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575242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9567018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993065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100448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055002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6046090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54000"/>
            <a:ext cx="2925762" cy="8458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54000"/>
            <a:ext cx="8624888" cy="8458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46375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53472729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1226559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2734549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1270000" y="1270000"/>
            <a:ext cx="5156200"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1270000"/>
            <a:ext cx="5156200"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08770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023455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66312970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73855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57886062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5808154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43007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0930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093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90953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1284836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6210656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5424414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715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872409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134502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694321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0306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6161777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357475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262043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55049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94851773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5769718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1231823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68600"/>
            <a:ext cx="5156200" cy="698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768600"/>
            <a:ext cx="5156200" cy="698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0830648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069730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4635556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59015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69033536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73728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0903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177800"/>
            <a:ext cx="2616200" cy="957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177800"/>
            <a:ext cx="7696200" cy="957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925879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4909500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013217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582388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772400" y="2705100"/>
            <a:ext cx="19050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829800" y="2705100"/>
            <a:ext cx="19050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33818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289640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483567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887525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6412819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3673080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15154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716583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60092712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37841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91832658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715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245410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430595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2017371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05625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707522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412326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88744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02551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marL="39688" indent="-39688" algn="ctr" rtl="0" eaLnBrk="0" fontAlgn="base" hangingPunct="0">
        <a:spcBef>
          <a:spcPct val="0"/>
        </a:spcBef>
        <a:spcAft>
          <a:spcPct val="0"/>
        </a:spcAft>
        <a:defRPr sz="8400">
          <a:solidFill>
            <a:schemeClr val="tx1"/>
          </a:solidFill>
          <a:latin typeface="+mj-lt"/>
          <a:ea typeface="+mj-ea"/>
          <a:cs typeface="+mj-cs"/>
          <a:sym typeface="Gill Sans"/>
        </a:defRPr>
      </a:lvl1pPr>
      <a:lvl2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968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540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4112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684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928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373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817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262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706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1638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6210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40782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5354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027" name="Rectangle 2"/>
          <p:cNvSpPr>
            <a:spLocks noGrp="1" noChangeArrowheads="1"/>
          </p:cNvSpPr>
          <p:nvPr>
            <p:ph type="body" idx="1"/>
          </p:nvPr>
        </p:nvSpPr>
        <p:spPr bwMode="auto">
          <a:xfrm>
            <a:off x="1270000" y="2705100"/>
            <a:ext cx="104648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874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2319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6764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1209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5654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0226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4798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39370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3942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1270000" y="2971800"/>
            <a:ext cx="10464800" cy="3810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9688" indent="-39688" algn="ctr" rtl="0" eaLnBrk="0" fontAlgn="base" hangingPunct="0">
        <a:spcBef>
          <a:spcPct val="0"/>
        </a:spcBef>
        <a:spcAft>
          <a:spcPct val="0"/>
        </a:spcAft>
        <a:defRPr sz="3600">
          <a:solidFill>
            <a:schemeClr val="tx1"/>
          </a:solidFill>
          <a:latin typeface="+mn-lt"/>
          <a:ea typeface="+mn-ea"/>
          <a:cs typeface="+mn-cs"/>
          <a:sym typeface="Gill Sans"/>
        </a:defRPr>
      </a:lvl1pPr>
      <a:lvl2pPr marL="39688" indent="417513" algn="ctr" rtl="0" eaLnBrk="0" fontAlgn="base" hangingPunct="0">
        <a:spcBef>
          <a:spcPct val="0"/>
        </a:spcBef>
        <a:spcAft>
          <a:spcPct val="0"/>
        </a:spcAft>
        <a:defRPr sz="3600">
          <a:solidFill>
            <a:schemeClr val="tx1"/>
          </a:solidFill>
          <a:latin typeface="+mn-lt"/>
          <a:ea typeface="+mn-ea"/>
          <a:cs typeface="+mn-cs"/>
          <a:sym typeface="Gill Sans"/>
        </a:defRPr>
      </a:lvl2pPr>
      <a:lvl3pPr marL="39688" indent="874713" algn="ctr" rtl="0" eaLnBrk="0" fontAlgn="base" hangingPunct="0">
        <a:spcBef>
          <a:spcPct val="0"/>
        </a:spcBef>
        <a:spcAft>
          <a:spcPct val="0"/>
        </a:spcAft>
        <a:defRPr sz="3600">
          <a:solidFill>
            <a:schemeClr val="tx1"/>
          </a:solidFill>
          <a:latin typeface="+mn-lt"/>
          <a:ea typeface="+mn-ea"/>
          <a:cs typeface="+mn-cs"/>
          <a:sym typeface="Gill Sans"/>
        </a:defRPr>
      </a:lvl3pPr>
      <a:lvl4pPr marL="39688" indent="1331913" algn="ctr" rtl="0" eaLnBrk="0" fontAlgn="base" hangingPunct="0">
        <a:spcBef>
          <a:spcPct val="0"/>
        </a:spcBef>
        <a:spcAft>
          <a:spcPct val="0"/>
        </a:spcAft>
        <a:defRPr sz="3600">
          <a:solidFill>
            <a:schemeClr val="tx1"/>
          </a:solidFill>
          <a:latin typeface="+mn-lt"/>
          <a:ea typeface="+mn-ea"/>
          <a:cs typeface="+mn-cs"/>
          <a:sym typeface="Gill Sans"/>
        </a:defRPr>
      </a:lvl4pPr>
      <a:lvl5pPr marL="39688" indent="1789113" algn="ctr" rtl="0" eaLnBrk="0" fontAlgn="base" hangingPunct="0">
        <a:spcBef>
          <a:spcPct val="0"/>
        </a:spcBef>
        <a:spcAft>
          <a:spcPct val="0"/>
        </a:spcAft>
        <a:defRPr sz="3600">
          <a:solidFill>
            <a:schemeClr val="tx1"/>
          </a:solidFill>
          <a:latin typeface="+mn-lt"/>
          <a:ea typeface="+mn-ea"/>
          <a:cs typeface="+mn-cs"/>
          <a:sym typeface="Gill Sans"/>
        </a:defRPr>
      </a:lvl5pPr>
      <a:lvl6pPr marL="496888" algn="ctr" rtl="0" fontAlgn="base">
        <a:spcBef>
          <a:spcPct val="0"/>
        </a:spcBef>
        <a:spcAft>
          <a:spcPct val="0"/>
        </a:spcAft>
        <a:defRPr sz="3600">
          <a:solidFill>
            <a:schemeClr val="tx1"/>
          </a:solidFill>
          <a:latin typeface="+mn-lt"/>
          <a:ea typeface="+mn-ea"/>
          <a:cs typeface="+mn-cs"/>
          <a:sym typeface="Gill Sans" charset="0"/>
        </a:defRPr>
      </a:lvl6pPr>
      <a:lvl7pPr marL="954088" algn="ctr" rtl="0" fontAlgn="base">
        <a:spcBef>
          <a:spcPct val="0"/>
        </a:spcBef>
        <a:spcAft>
          <a:spcPct val="0"/>
        </a:spcAft>
        <a:defRPr sz="3600">
          <a:solidFill>
            <a:schemeClr val="tx1"/>
          </a:solidFill>
          <a:latin typeface="+mn-lt"/>
          <a:ea typeface="+mn-ea"/>
          <a:cs typeface="+mn-cs"/>
          <a:sym typeface="Gill Sans" charset="0"/>
        </a:defRPr>
      </a:lvl7pPr>
      <a:lvl8pPr marL="1411288" algn="ctr" rtl="0" fontAlgn="base">
        <a:spcBef>
          <a:spcPct val="0"/>
        </a:spcBef>
        <a:spcAft>
          <a:spcPct val="0"/>
        </a:spcAft>
        <a:defRPr sz="3600">
          <a:solidFill>
            <a:schemeClr val="tx1"/>
          </a:solidFill>
          <a:latin typeface="+mn-lt"/>
          <a:ea typeface="+mn-ea"/>
          <a:cs typeface="+mn-cs"/>
          <a:sym typeface="Gill Sans" charset="0"/>
        </a:defRPr>
      </a:lvl8pPr>
      <a:lvl9pPr marL="1868488"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body" idx="1"/>
          </p:nvPr>
        </p:nvSpPr>
        <p:spPr bwMode="auto">
          <a:xfrm>
            <a:off x="1270000" y="5029200"/>
            <a:ext cx="10464800" cy="3568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
        <p:nvSpPr>
          <p:cNvPr id="3075" name="Rectangle 2"/>
          <p:cNvSpPr>
            <a:spLocks noGrp="1" noChangeArrowheads="1"/>
          </p:cNvSpPr>
          <p:nvPr>
            <p:ph type="title"/>
          </p:nvPr>
        </p:nvSpPr>
        <p:spPr bwMode="auto">
          <a:xfrm>
            <a:off x="1270000" y="0"/>
            <a:ext cx="10464800" cy="4940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42900" indent="-342900" algn="ctr" rtl="0" eaLnBrk="0" fontAlgn="base" hangingPunct="0">
        <a:spcBef>
          <a:spcPct val="0"/>
        </a:spcBef>
        <a:spcAft>
          <a:spcPct val="0"/>
        </a:spcAft>
        <a:defRPr sz="3600">
          <a:solidFill>
            <a:schemeClr val="tx1"/>
          </a:solidFill>
          <a:latin typeface="+mn-lt"/>
          <a:ea typeface="+mn-ea"/>
          <a:cs typeface="+mn-cs"/>
          <a:sym typeface="Gill Sans"/>
        </a:defRPr>
      </a:lvl1pPr>
      <a:lvl2pPr marL="742950" indent="-285750" algn="ctr" rtl="0" eaLnBrk="0" fontAlgn="base" hangingPunct="0">
        <a:spcBef>
          <a:spcPct val="0"/>
        </a:spcBef>
        <a:spcAft>
          <a:spcPct val="0"/>
        </a:spcAft>
        <a:defRPr sz="3600">
          <a:solidFill>
            <a:schemeClr val="tx1"/>
          </a:solidFill>
          <a:latin typeface="+mn-lt"/>
          <a:ea typeface="+mn-ea"/>
          <a:cs typeface="+mn-cs"/>
          <a:sym typeface="Gill Sans"/>
        </a:defRPr>
      </a:lvl2pPr>
      <a:lvl3pPr marL="1143000" indent="-228600" algn="ctr" rtl="0" eaLnBrk="0" fontAlgn="base" hangingPunct="0">
        <a:spcBef>
          <a:spcPct val="0"/>
        </a:spcBef>
        <a:spcAft>
          <a:spcPct val="0"/>
        </a:spcAft>
        <a:defRPr sz="3600">
          <a:solidFill>
            <a:schemeClr val="tx1"/>
          </a:solidFill>
          <a:latin typeface="+mn-lt"/>
          <a:ea typeface="+mn-ea"/>
          <a:cs typeface="+mn-cs"/>
          <a:sym typeface="Gill Sans"/>
        </a:defRPr>
      </a:lvl3pPr>
      <a:lvl4pPr marL="1600200" indent="-228600" algn="ctr" rtl="0" eaLnBrk="0" fontAlgn="base" hangingPunct="0">
        <a:spcBef>
          <a:spcPct val="0"/>
        </a:spcBef>
        <a:spcAft>
          <a:spcPct val="0"/>
        </a:spcAft>
        <a:defRPr sz="3600">
          <a:solidFill>
            <a:schemeClr val="tx1"/>
          </a:solidFill>
          <a:latin typeface="+mn-lt"/>
          <a:ea typeface="+mn-ea"/>
          <a:cs typeface="+mn-cs"/>
          <a:sym typeface="Gill Sans"/>
        </a:defRPr>
      </a:lvl4pPr>
      <a:lvl5pPr marL="2057400" indent="-228600" algn="ctr" rtl="0" eaLnBrk="0" fontAlgn="base" hangingPunct="0">
        <a:spcBef>
          <a:spcPct val="0"/>
        </a:spcBef>
        <a:spcAft>
          <a:spcPct val="0"/>
        </a:spcAft>
        <a:defRPr sz="3600">
          <a:solidFill>
            <a:schemeClr val="tx1"/>
          </a:solidFill>
          <a:latin typeface="+mn-lt"/>
          <a:ea typeface="+mn-ea"/>
          <a:cs typeface="+mn-cs"/>
          <a:sym typeface="Gill Sans"/>
        </a:defRPr>
      </a:lvl5pPr>
      <a:lvl6pPr marL="457200" algn="ctr" rtl="0" fontAlgn="base">
        <a:spcBef>
          <a:spcPct val="0"/>
        </a:spcBef>
        <a:spcAft>
          <a:spcPct val="0"/>
        </a:spcAft>
        <a:defRPr sz="3600">
          <a:solidFill>
            <a:schemeClr val="tx1"/>
          </a:solidFill>
          <a:latin typeface="+mn-lt"/>
          <a:ea typeface="+mn-ea"/>
          <a:cs typeface="+mn-cs"/>
          <a:sym typeface="Gill Sans" charset="0"/>
        </a:defRPr>
      </a:lvl6pPr>
      <a:lvl7pPr marL="914400" algn="ctr" rtl="0" fontAlgn="base">
        <a:spcBef>
          <a:spcPct val="0"/>
        </a:spcBef>
        <a:spcAft>
          <a:spcPct val="0"/>
        </a:spcAft>
        <a:defRPr sz="3600">
          <a:solidFill>
            <a:schemeClr val="tx1"/>
          </a:solidFill>
          <a:latin typeface="+mn-lt"/>
          <a:ea typeface="+mn-ea"/>
          <a:cs typeface="+mn-cs"/>
          <a:sym typeface="Gill Sans" charset="0"/>
        </a:defRPr>
      </a:lvl7pPr>
      <a:lvl8pPr marL="1371600" algn="ctr" rtl="0" fontAlgn="base">
        <a:spcBef>
          <a:spcPct val="0"/>
        </a:spcBef>
        <a:spcAft>
          <a:spcPct val="0"/>
        </a:spcAft>
        <a:defRPr sz="3600">
          <a:solidFill>
            <a:schemeClr val="tx1"/>
          </a:solidFill>
          <a:latin typeface="+mn-lt"/>
          <a:ea typeface="+mn-ea"/>
          <a:cs typeface="+mn-cs"/>
          <a:sym typeface="Gill Sans" charset="0"/>
        </a:defRPr>
      </a:lvl8pPr>
      <a:lvl9pPr marL="1828800"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bwMode="auto">
          <a:xfrm>
            <a:off x="1270000" y="7366000"/>
            <a:ext cx="10464800" cy="170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9688" indent="-39688" algn="ctr" rtl="0" eaLnBrk="0" fontAlgn="base" hangingPunct="0">
        <a:spcBef>
          <a:spcPct val="0"/>
        </a:spcBef>
        <a:spcAft>
          <a:spcPct val="0"/>
        </a:spcAft>
        <a:defRPr sz="3600">
          <a:solidFill>
            <a:schemeClr val="tx1"/>
          </a:solidFill>
          <a:latin typeface="+mn-lt"/>
          <a:ea typeface="+mn-ea"/>
          <a:cs typeface="+mn-cs"/>
          <a:sym typeface="Gill Sans"/>
        </a:defRPr>
      </a:lvl1pPr>
      <a:lvl2pPr marL="39688" indent="417513" algn="ctr" rtl="0" eaLnBrk="0" fontAlgn="base" hangingPunct="0">
        <a:spcBef>
          <a:spcPct val="0"/>
        </a:spcBef>
        <a:spcAft>
          <a:spcPct val="0"/>
        </a:spcAft>
        <a:defRPr sz="3600">
          <a:solidFill>
            <a:schemeClr val="tx1"/>
          </a:solidFill>
          <a:latin typeface="+mn-lt"/>
          <a:ea typeface="+mn-ea"/>
          <a:cs typeface="+mn-cs"/>
          <a:sym typeface="Gill Sans"/>
        </a:defRPr>
      </a:lvl2pPr>
      <a:lvl3pPr marL="39688" indent="874713" algn="ctr" rtl="0" eaLnBrk="0" fontAlgn="base" hangingPunct="0">
        <a:spcBef>
          <a:spcPct val="0"/>
        </a:spcBef>
        <a:spcAft>
          <a:spcPct val="0"/>
        </a:spcAft>
        <a:defRPr sz="3600">
          <a:solidFill>
            <a:schemeClr val="tx1"/>
          </a:solidFill>
          <a:latin typeface="+mn-lt"/>
          <a:ea typeface="+mn-ea"/>
          <a:cs typeface="+mn-cs"/>
          <a:sym typeface="Gill Sans"/>
        </a:defRPr>
      </a:lvl3pPr>
      <a:lvl4pPr marL="39688" indent="1331913" algn="ctr" rtl="0" eaLnBrk="0" fontAlgn="base" hangingPunct="0">
        <a:spcBef>
          <a:spcPct val="0"/>
        </a:spcBef>
        <a:spcAft>
          <a:spcPct val="0"/>
        </a:spcAft>
        <a:defRPr sz="3600">
          <a:solidFill>
            <a:schemeClr val="tx1"/>
          </a:solidFill>
          <a:latin typeface="+mn-lt"/>
          <a:ea typeface="+mn-ea"/>
          <a:cs typeface="+mn-cs"/>
          <a:sym typeface="Gill Sans"/>
        </a:defRPr>
      </a:lvl4pPr>
      <a:lvl5pPr marL="39688" indent="1789113" algn="ctr" rtl="0" eaLnBrk="0" fontAlgn="base" hangingPunct="0">
        <a:spcBef>
          <a:spcPct val="0"/>
        </a:spcBef>
        <a:spcAft>
          <a:spcPct val="0"/>
        </a:spcAft>
        <a:defRPr sz="3600">
          <a:solidFill>
            <a:schemeClr val="tx1"/>
          </a:solidFill>
          <a:latin typeface="+mn-lt"/>
          <a:ea typeface="+mn-ea"/>
          <a:cs typeface="+mn-cs"/>
          <a:sym typeface="Gill Sans"/>
        </a:defRPr>
      </a:lvl5pPr>
      <a:lvl6pPr marL="496888" algn="ctr" rtl="0" fontAlgn="base">
        <a:spcBef>
          <a:spcPct val="0"/>
        </a:spcBef>
        <a:spcAft>
          <a:spcPct val="0"/>
        </a:spcAft>
        <a:defRPr sz="3600">
          <a:solidFill>
            <a:schemeClr val="tx1"/>
          </a:solidFill>
          <a:latin typeface="+mn-lt"/>
          <a:ea typeface="+mn-ea"/>
          <a:cs typeface="+mn-cs"/>
          <a:sym typeface="Gill Sans" charset="0"/>
        </a:defRPr>
      </a:lvl6pPr>
      <a:lvl7pPr marL="954088" algn="ctr" rtl="0" fontAlgn="base">
        <a:spcBef>
          <a:spcPct val="0"/>
        </a:spcBef>
        <a:spcAft>
          <a:spcPct val="0"/>
        </a:spcAft>
        <a:defRPr sz="3600">
          <a:solidFill>
            <a:schemeClr val="tx1"/>
          </a:solidFill>
          <a:latin typeface="+mn-lt"/>
          <a:ea typeface="+mn-ea"/>
          <a:cs typeface="+mn-cs"/>
          <a:sym typeface="Gill Sans" charset="0"/>
        </a:defRPr>
      </a:lvl7pPr>
      <a:lvl8pPr marL="1411288" algn="ctr" rtl="0" fontAlgn="base">
        <a:spcBef>
          <a:spcPct val="0"/>
        </a:spcBef>
        <a:spcAft>
          <a:spcPct val="0"/>
        </a:spcAft>
        <a:defRPr sz="3600">
          <a:solidFill>
            <a:schemeClr val="tx1"/>
          </a:solidFill>
          <a:latin typeface="+mn-lt"/>
          <a:ea typeface="+mn-ea"/>
          <a:cs typeface="+mn-cs"/>
          <a:sym typeface="Gill Sans" charset="0"/>
        </a:defRPr>
      </a:lvl8pPr>
      <a:lvl9pPr marL="1868488"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bwMode="auto">
          <a:xfrm>
            <a:off x="1270000" y="7366000"/>
            <a:ext cx="10464800" cy="170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9688" indent="-39688" algn="ctr" rtl="0" eaLnBrk="0" fontAlgn="base" hangingPunct="0">
        <a:spcBef>
          <a:spcPct val="0"/>
        </a:spcBef>
        <a:spcAft>
          <a:spcPct val="0"/>
        </a:spcAft>
        <a:defRPr sz="3600">
          <a:solidFill>
            <a:schemeClr val="tx1"/>
          </a:solidFill>
          <a:latin typeface="+mn-lt"/>
          <a:ea typeface="+mn-ea"/>
          <a:cs typeface="+mn-cs"/>
          <a:sym typeface="Gill Sans"/>
        </a:defRPr>
      </a:lvl1pPr>
      <a:lvl2pPr marL="39688" indent="417513" algn="ctr" rtl="0" eaLnBrk="0" fontAlgn="base" hangingPunct="0">
        <a:spcBef>
          <a:spcPct val="0"/>
        </a:spcBef>
        <a:spcAft>
          <a:spcPct val="0"/>
        </a:spcAft>
        <a:defRPr sz="3600">
          <a:solidFill>
            <a:schemeClr val="tx1"/>
          </a:solidFill>
          <a:latin typeface="+mn-lt"/>
          <a:ea typeface="+mn-ea"/>
          <a:cs typeface="+mn-cs"/>
          <a:sym typeface="Gill Sans"/>
        </a:defRPr>
      </a:lvl2pPr>
      <a:lvl3pPr marL="39688" indent="874713" algn="ctr" rtl="0" eaLnBrk="0" fontAlgn="base" hangingPunct="0">
        <a:spcBef>
          <a:spcPct val="0"/>
        </a:spcBef>
        <a:spcAft>
          <a:spcPct val="0"/>
        </a:spcAft>
        <a:defRPr sz="3600">
          <a:solidFill>
            <a:schemeClr val="tx1"/>
          </a:solidFill>
          <a:latin typeface="+mn-lt"/>
          <a:ea typeface="+mn-ea"/>
          <a:cs typeface="+mn-cs"/>
          <a:sym typeface="Gill Sans"/>
        </a:defRPr>
      </a:lvl3pPr>
      <a:lvl4pPr marL="39688" indent="1331913" algn="ctr" rtl="0" eaLnBrk="0" fontAlgn="base" hangingPunct="0">
        <a:spcBef>
          <a:spcPct val="0"/>
        </a:spcBef>
        <a:spcAft>
          <a:spcPct val="0"/>
        </a:spcAft>
        <a:defRPr sz="3600">
          <a:solidFill>
            <a:schemeClr val="tx1"/>
          </a:solidFill>
          <a:latin typeface="+mn-lt"/>
          <a:ea typeface="+mn-ea"/>
          <a:cs typeface="+mn-cs"/>
          <a:sym typeface="Gill Sans"/>
        </a:defRPr>
      </a:lvl4pPr>
      <a:lvl5pPr marL="39688" indent="1789113" algn="ctr" rtl="0" eaLnBrk="0" fontAlgn="base" hangingPunct="0">
        <a:spcBef>
          <a:spcPct val="0"/>
        </a:spcBef>
        <a:spcAft>
          <a:spcPct val="0"/>
        </a:spcAft>
        <a:defRPr sz="3600">
          <a:solidFill>
            <a:schemeClr val="tx1"/>
          </a:solidFill>
          <a:latin typeface="+mn-lt"/>
          <a:ea typeface="+mn-ea"/>
          <a:cs typeface="+mn-cs"/>
          <a:sym typeface="Gill Sans"/>
        </a:defRPr>
      </a:lvl5pPr>
      <a:lvl6pPr marL="496888" algn="ctr" rtl="0" fontAlgn="base">
        <a:spcBef>
          <a:spcPct val="0"/>
        </a:spcBef>
        <a:spcAft>
          <a:spcPct val="0"/>
        </a:spcAft>
        <a:defRPr sz="3600">
          <a:solidFill>
            <a:schemeClr val="tx1"/>
          </a:solidFill>
          <a:latin typeface="+mn-lt"/>
          <a:ea typeface="+mn-ea"/>
          <a:cs typeface="+mn-cs"/>
          <a:sym typeface="Gill Sans" charset="0"/>
        </a:defRPr>
      </a:lvl6pPr>
      <a:lvl7pPr marL="954088" algn="ctr" rtl="0" fontAlgn="base">
        <a:spcBef>
          <a:spcPct val="0"/>
        </a:spcBef>
        <a:spcAft>
          <a:spcPct val="0"/>
        </a:spcAft>
        <a:defRPr sz="3600">
          <a:solidFill>
            <a:schemeClr val="tx1"/>
          </a:solidFill>
          <a:latin typeface="+mn-lt"/>
          <a:ea typeface="+mn-ea"/>
          <a:cs typeface="+mn-cs"/>
          <a:sym typeface="Gill Sans" charset="0"/>
        </a:defRPr>
      </a:lvl7pPr>
      <a:lvl8pPr marL="1411288" algn="ctr" rtl="0" fontAlgn="base">
        <a:spcBef>
          <a:spcPct val="0"/>
        </a:spcBef>
        <a:spcAft>
          <a:spcPct val="0"/>
        </a:spcAft>
        <a:defRPr sz="3600">
          <a:solidFill>
            <a:schemeClr val="tx1"/>
          </a:solidFill>
          <a:latin typeface="+mn-lt"/>
          <a:ea typeface="+mn-ea"/>
          <a:cs typeface="+mn-cs"/>
          <a:sym typeface="Gill Sans" charset="0"/>
        </a:defRPr>
      </a:lvl8pPr>
      <a:lvl9pPr marL="1868488"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body" idx="1"/>
          </p:nvPr>
        </p:nvSpPr>
        <p:spPr bwMode="auto">
          <a:xfrm>
            <a:off x="635000" y="4787900"/>
            <a:ext cx="5867400" cy="4965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
        <p:nvSpPr>
          <p:cNvPr id="6147" name="Rectangle 2"/>
          <p:cNvSpPr>
            <a:spLocks noGrp="1" noChangeArrowheads="1"/>
          </p:cNvSpPr>
          <p:nvPr>
            <p:ph type="title"/>
          </p:nvPr>
        </p:nvSpPr>
        <p:spPr bwMode="auto">
          <a:xfrm>
            <a:off x="635000" y="0"/>
            <a:ext cx="5867400" cy="4711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7000">
          <a:solidFill>
            <a:schemeClr val="tx1"/>
          </a:solidFill>
          <a:latin typeface="+mj-lt"/>
          <a:ea typeface="+mj-ea"/>
          <a:cs typeface="+mj-cs"/>
          <a:sym typeface="Gill Sans"/>
        </a:defRPr>
      </a:lvl1pPr>
      <a:lvl2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9pPr>
    </p:titleStyle>
    <p:bodyStyle>
      <a:lvl1pPr marL="342900" indent="-342900" algn="ctr" rtl="0" eaLnBrk="0" fontAlgn="base" hangingPunct="0">
        <a:spcBef>
          <a:spcPct val="0"/>
        </a:spcBef>
        <a:spcAft>
          <a:spcPct val="0"/>
        </a:spcAft>
        <a:defRPr sz="3400">
          <a:solidFill>
            <a:schemeClr val="tx1"/>
          </a:solidFill>
          <a:latin typeface="+mn-lt"/>
          <a:ea typeface="+mn-ea"/>
          <a:cs typeface="+mn-cs"/>
          <a:sym typeface="Gill Sans"/>
        </a:defRPr>
      </a:lvl1pPr>
      <a:lvl2pPr marL="742950" indent="-285750" algn="ctr" rtl="0" eaLnBrk="0" fontAlgn="base" hangingPunct="0">
        <a:spcBef>
          <a:spcPct val="0"/>
        </a:spcBef>
        <a:spcAft>
          <a:spcPct val="0"/>
        </a:spcAft>
        <a:defRPr sz="3400">
          <a:solidFill>
            <a:schemeClr val="tx1"/>
          </a:solidFill>
          <a:latin typeface="+mn-lt"/>
          <a:ea typeface="+mn-ea"/>
          <a:cs typeface="+mn-cs"/>
          <a:sym typeface="Gill Sans"/>
        </a:defRPr>
      </a:lvl2pPr>
      <a:lvl3pPr marL="1143000" indent="-228600" algn="ctr" rtl="0" eaLnBrk="0" fontAlgn="base" hangingPunct="0">
        <a:spcBef>
          <a:spcPct val="0"/>
        </a:spcBef>
        <a:spcAft>
          <a:spcPct val="0"/>
        </a:spcAft>
        <a:defRPr sz="3400">
          <a:solidFill>
            <a:schemeClr val="tx1"/>
          </a:solidFill>
          <a:latin typeface="+mn-lt"/>
          <a:ea typeface="+mn-ea"/>
          <a:cs typeface="+mn-cs"/>
          <a:sym typeface="Gill Sans"/>
        </a:defRPr>
      </a:lvl3pPr>
      <a:lvl4pPr marL="1600200" indent="-228600" algn="ctr" rtl="0" eaLnBrk="0" fontAlgn="base" hangingPunct="0">
        <a:spcBef>
          <a:spcPct val="0"/>
        </a:spcBef>
        <a:spcAft>
          <a:spcPct val="0"/>
        </a:spcAft>
        <a:defRPr sz="3400">
          <a:solidFill>
            <a:schemeClr val="tx1"/>
          </a:solidFill>
          <a:latin typeface="+mn-lt"/>
          <a:ea typeface="+mn-ea"/>
          <a:cs typeface="+mn-cs"/>
          <a:sym typeface="Gill Sans"/>
        </a:defRPr>
      </a:lvl4pPr>
      <a:lvl5pPr marL="2057400" indent="-228600" algn="ctr" rtl="0" eaLnBrk="0" fontAlgn="base" hangingPunct="0">
        <a:spcBef>
          <a:spcPct val="0"/>
        </a:spcBef>
        <a:spcAft>
          <a:spcPct val="0"/>
        </a:spcAft>
        <a:defRPr sz="3400">
          <a:solidFill>
            <a:schemeClr val="tx1"/>
          </a:solidFill>
          <a:latin typeface="+mn-lt"/>
          <a:ea typeface="+mn-ea"/>
          <a:cs typeface="+mn-cs"/>
          <a:sym typeface="Gill Sans"/>
        </a:defRPr>
      </a:lvl5pPr>
      <a:lvl6pPr marL="457200" algn="ctr" rtl="0" fontAlgn="base">
        <a:spcBef>
          <a:spcPct val="0"/>
        </a:spcBef>
        <a:spcAft>
          <a:spcPct val="0"/>
        </a:spcAft>
        <a:defRPr sz="3400">
          <a:solidFill>
            <a:schemeClr val="tx1"/>
          </a:solidFill>
          <a:latin typeface="+mn-lt"/>
          <a:ea typeface="+mn-ea"/>
          <a:cs typeface="+mn-cs"/>
          <a:sym typeface="Gill Sans" charset="0"/>
        </a:defRPr>
      </a:lvl6pPr>
      <a:lvl7pPr marL="914400" algn="ctr" rtl="0" fontAlgn="base">
        <a:spcBef>
          <a:spcPct val="0"/>
        </a:spcBef>
        <a:spcAft>
          <a:spcPct val="0"/>
        </a:spcAft>
        <a:defRPr sz="3400">
          <a:solidFill>
            <a:schemeClr val="tx1"/>
          </a:solidFill>
          <a:latin typeface="+mn-lt"/>
          <a:ea typeface="+mn-ea"/>
          <a:cs typeface="+mn-cs"/>
          <a:sym typeface="Gill Sans" charset="0"/>
        </a:defRPr>
      </a:lvl7pPr>
      <a:lvl8pPr marL="1371600" algn="ctr" rtl="0" fontAlgn="base">
        <a:spcBef>
          <a:spcPct val="0"/>
        </a:spcBef>
        <a:spcAft>
          <a:spcPct val="0"/>
        </a:spcAft>
        <a:defRPr sz="3400">
          <a:solidFill>
            <a:schemeClr val="tx1"/>
          </a:solidFill>
          <a:latin typeface="+mn-lt"/>
          <a:ea typeface="+mn-ea"/>
          <a:cs typeface="+mn-cs"/>
          <a:sym typeface="Gill Sans" charset="0"/>
        </a:defRPr>
      </a:lvl8pPr>
      <a:lvl9pPr marL="1828800" algn="ctr" rtl="0" fontAlgn="base">
        <a:spcBef>
          <a:spcPct val="0"/>
        </a:spcBef>
        <a:spcAft>
          <a:spcPct val="0"/>
        </a:spcAft>
        <a:defRPr sz="34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body" idx="1"/>
          </p:nvPr>
        </p:nvSpPr>
        <p:spPr bwMode="auto">
          <a:xfrm>
            <a:off x="635000" y="4787900"/>
            <a:ext cx="5867400" cy="4965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
        <p:nvSpPr>
          <p:cNvPr id="7171" name="Rectangle 2"/>
          <p:cNvSpPr>
            <a:spLocks noGrp="1" noChangeArrowheads="1"/>
          </p:cNvSpPr>
          <p:nvPr>
            <p:ph type="title"/>
          </p:nvPr>
        </p:nvSpPr>
        <p:spPr bwMode="auto">
          <a:xfrm>
            <a:off x="635000" y="0"/>
            <a:ext cx="5867400" cy="4711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7000">
          <a:solidFill>
            <a:schemeClr val="tx1"/>
          </a:solidFill>
          <a:latin typeface="+mj-lt"/>
          <a:ea typeface="+mj-ea"/>
          <a:cs typeface="+mj-cs"/>
          <a:sym typeface="Gill Sans"/>
        </a:defRPr>
      </a:lvl1pPr>
      <a:lvl2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9pPr>
    </p:titleStyle>
    <p:bodyStyle>
      <a:lvl1pPr marL="342900" indent="-342900" algn="ctr" rtl="0" eaLnBrk="0" fontAlgn="base" hangingPunct="0">
        <a:spcBef>
          <a:spcPct val="0"/>
        </a:spcBef>
        <a:spcAft>
          <a:spcPct val="0"/>
        </a:spcAft>
        <a:defRPr sz="3400">
          <a:solidFill>
            <a:schemeClr val="tx1"/>
          </a:solidFill>
          <a:latin typeface="+mn-lt"/>
          <a:ea typeface="+mn-ea"/>
          <a:cs typeface="+mn-cs"/>
          <a:sym typeface="Gill Sans"/>
        </a:defRPr>
      </a:lvl1pPr>
      <a:lvl2pPr marL="742950" indent="-285750" algn="ctr" rtl="0" eaLnBrk="0" fontAlgn="base" hangingPunct="0">
        <a:spcBef>
          <a:spcPct val="0"/>
        </a:spcBef>
        <a:spcAft>
          <a:spcPct val="0"/>
        </a:spcAft>
        <a:defRPr sz="3400">
          <a:solidFill>
            <a:schemeClr val="tx1"/>
          </a:solidFill>
          <a:latin typeface="+mn-lt"/>
          <a:ea typeface="+mn-ea"/>
          <a:cs typeface="+mn-cs"/>
          <a:sym typeface="Gill Sans"/>
        </a:defRPr>
      </a:lvl2pPr>
      <a:lvl3pPr marL="1143000" indent="-228600" algn="ctr" rtl="0" eaLnBrk="0" fontAlgn="base" hangingPunct="0">
        <a:spcBef>
          <a:spcPct val="0"/>
        </a:spcBef>
        <a:spcAft>
          <a:spcPct val="0"/>
        </a:spcAft>
        <a:defRPr sz="3400">
          <a:solidFill>
            <a:schemeClr val="tx1"/>
          </a:solidFill>
          <a:latin typeface="+mn-lt"/>
          <a:ea typeface="+mn-ea"/>
          <a:cs typeface="+mn-cs"/>
          <a:sym typeface="Gill Sans"/>
        </a:defRPr>
      </a:lvl3pPr>
      <a:lvl4pPr marL="1600200" indent="-228600" algn="ctr" rtl="0" eaLnBrk="0" fontAlgn="base" hangingPunct="0">
        <a:spcBef>
          <a:spcPct val="0"/>
        </a:spcBef>
        <a:spcAft>
          <a:spcPct val="0"/>
        </a:spcAft>
        <a:defRPr sz="3400">
          <a:solidFill>
            <a:schemeClr val="tx1"/>
          </a:solidFill>
          <a:latin typeface="+mn-lt"/>
          <a:ea typeface="+mn-ea"/>
          <a:cs typeface="+mn-cs"/>
          <a:sym typeface="Gill Sans"/>
        </a:defRPr>
      </a:lvl4pPr>
      <a:lvl5pPr marL="2057400" indent="-228600" algn="ctr" rtl="0" eaLnBrk="0" fontAlgn="base" hangingPunct="0">
        <a:spcBef>
          <a:spcPct val="0"/>
        </a:spcBef>
        <a:spcAft>
          <a:spcPct val="0"/>
        </a:spcAft>
        <a:defRPr sz="3400">
          <a:solidFill>
            <a:schemeClr val="tx1"/>
          </a:solidFill>
          <a:latin typeface="+mn-lt"/>
          <a:ea typeface="+mn-ea"/>
          <a:cs typeface="+mn-cs"/>
          <a:sym typeface="Gill Sans"/>
        </a:defRPr>
      </a:lvl5pPr>
      <a:lvl6pPr marL="457200" algn="ctr" rtl="0" fontAlgn="base">
        <a:spcBef>
          <a:spcPct val="0"/>
        </a:spcBef>
        <a:spcAft>
          <a:spcPct val="0"/>
        </a:spcAft>
        <a:defRPr sz="3400">
          <a:solidFill>
            <a:schemeClr val="tx1"/>
          </a:solidFill>
          <a:latin typeface="+mn-lt"/>
          <a:ea typeface="+mn-ea"/>
          <a:cs typeface="+mn-cs"/>
          <a:sym typeface="Gill Sans" charset="0"/>
        </a:defRPr>
      </a:lvl6pPr>
      <a:lvl7pPr marL="914400" algn="ctr" rtl="0" fontAlgn="base">
        <a:spcBef>
          <a:spcPct val="0"/>
        </a:spcBef>
        <a:spcAft>
          <a:spcPct val="0"/>
        </a:spcAft>
        <a:defRPr sz="3400">
          <a:solidFill>
            <a:schemeClr val="tx1"/>
          </a:solidFill>
          <a:latin typeface="+mn-lt"/>
          <a:ea typeface="+mn-ea"/>
          <a:cs typeface="+mn-cs"/>
          <a:sym typeface="Gill Sans" charset="0"/>
        </a:defRPr>
      </a:lvl7pPr>
      <a:lvl8pPr marL="1371600" algn="ctr" rtl="0" fontAlgn="base">
        <a:spcBef>
          <a:spcPct val="0"/>
        </a:spcBef>
        <a:spcAft>
          <a:spcPct val="0"/>
        </a:spcAft>
        <a:defRPr sz="3400">
          <a:solidFill>
            <a:schemeClr val="tx1"/>
          </a:solidFill>
          <a:latin typeface="+mn-lt"/>
          <a:ea typeface="+mn-ea"/>
          <a:cs typeface="+mn-cs"/>
          <a:sym typeface="Gill Sans" charset="0"/>
        </a:defRPr>
      </a:lvl8pPr>
      <a:lvl9pPr marL="1828800" algn="ctr" rtl="0" fontAlgn="base">
        <a:spcBef>
          <a:spcPct val="0"/>
        </a:spcBef>
        <a:spcAft>
          <a:spcPct val="0"/>
        </a:spcAft>
        <a:defRPr sz="34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bwMode="auto">
          <a:xfrm>
            <a:off x="1270000" y="254000"/>
            <a:ext cx="10464800" cy="2438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928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373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817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262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706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1638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6210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40782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5354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body" idx="1"/>
          </p:nvPr>
        </p:nvSpPr>
        <p:spPr bwMode="auto">
          <a:xfrm>
            <a:off x="1270000" y="1270000"/>
            <a:ext cx="10464800" cy="7213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marL="39688" indent="-39688" algn="ctr" rtl="0" eaLnBrk="0" fontAlgn="base" hangingPunct="0">
        <a:spcBef>
          <a:spcPct val="0"/>
        </a:spcBef>
        <a:spcAft>
          <a:spcPct val="0"/>
        </a:spcAft>
        <a:defRPr sz="8400">
          <a:solidFill>
            <a:schemeClr val="tx1"/>
          </a:solidFill>
          <a:latin typeface="+mj-lt"/>
          <a:ea typeface="+mj-ea"/>
          <a:cs typeface="+mj-cs"/>
          <a:sym typeface="Gill Sans"/>
        </a:defRPr>
      </a:lvl1pPr>
      <a:lvl2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968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540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4112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684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874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2319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6764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1209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5654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0226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4798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39370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3942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0243" name="Rectangle 2"/>
          <p:cNvSpPr>
            <a:spLocks noGrp="1" noChangeArrowheads="1"/>
          </p:cNvSpPr>
          <p:nvPr>
            <p:ph type="body" idx="1"/>
          </p:nvPr>
        </p:nvSpPr>
        <p:spPr bwMode="auto">
          <a:xfrm>
            <a:off x="1270000" y="2705100"/>
            <a:ext cx="50419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bwMode="auto">
          <a:xfrm>
            <a:off x="1270000" y="177800"/>
            <a:ext cx="10464800" cy="259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1267" name="Rectangle 2"/>
          <p:cNvSpPr>
            <a:spLocks noGrp="1" noChangeArrowheads="1"/>
          </p:cNvSpPr>
          <p:nvPr>
            <p:ph type="body" idx="1"/>
          </p:nvPr>
        </p:nvSpPr>
        <p:spPr bwMode="auto">
          <a:xfrm>
            <a:off x="1270000" y="2768600"/>
            <a:ext cx="10464800" cy="6985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2291" name="Rectangle 2"/>
          <p:cNvSpPr>
            <a:spLocks noGrp="1" noChangeArrowheads="1"/>
          </p:cNvSpPr>
          <p:nvPr>
            <p:ph type="body" idx="1"/>
          </p:nvPr>
        </p:nvSpPr>
        <p:spPr bwMode="auto">
          <a:xfrm>
            <a:off x="7772400" y="2705100"/>
            <a:ext cx="39624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3315" name="Rectangle 2"/>
          <p:cNvSpPr>
            <a:spLocks noGrp="1" noChangeArrowheads="1"/>
          </p:cNvSpPr>
          <p:nvPr>
            <p:ph type="body" idx="1"/>
          </p:nvPr>
        </p:nvSpPr>
        <p:spPr bwMode="auto">
          <a:xfrm>
            <a:off x="1270000" y="2705100"/>
            <a:ext cx="50419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030538"/>
            <a:ext cx="13004800" cy="2090737"/>
          </a:xfrm>
        </p:spPr>
        <p:txBody>
          <a:bodyPr/>
          <a:lstStyle/>
          <a:p>
            <a:r>
              <a:rPr lang="en-US" b="1" dirty="0"/>
              <a:t>Year 4</a:t>
            </a:r>
            <a:r>
              <a:rPr lang="en-GB" dirty="0"/>
              <a:t/>
            </a:r>
            <a:br>
              <a:rPr lang="en-GB" dirty="0"/>
            </a:br>
            <a:r>
              <a:rPr lang="en-GB" b="1" dirty="0"/>
              <a:t>PENTECOST – SERVING</a:t>
            </a:r>
            <a:r>
              <a:rPr lang="en-GB" dirty="0"/>
              <a:t/>
            </a:r>
            <a:br>
              <a:rPr lang="en-GB" dirty="0"/>
            </a:br>
            <a:endParaRPr lang="en-GB" dirty="0"/>
          </a:p>
        </p:txBody>
      </p:sp>
      <p:sp>
        <p:nvSpPr>
          <p:cNvPr id="4" name="TextBox 3"/>
          <p:cNvSpPr txBox="1"/>
          <p:nvPr/>
        </p:nvSpPr>
        <p:spPr>
          <a:xfrm>
            <a:off x="11169" y="8405192"/>
            <a:ext cx="8784976" cy="461665"/>
          </a:xfrm>
          <a:prstGeom prst="rect">
            <a:avLst/>
          </a:prstGeom>
          <a:noFill/>
        </p:spPr>
        <p:txBody>
          <a:bodyPr wrap="square" rtlCol="0">
            <a:spAutoFit/>
          </a:bodyPr>
          <a:lstStyle/>
          <a:p>
            <a:r>
              <a:rPr lang="en-GB" sz="2400" dirty="0" smtClean="0"/>
              <a:t>Please see notes sections below for guidance.</a:t>
            </a:r>
            <a:endParaRPr lang="en-GB" sz="2400" dirty="0"/>
          </a:p>
        </p:txBody>
      </p:sp>
    </p:spTree>
    <p:extLst>
      <p:ext uri="{BB962C8B-B14F-4D97-AF65-F5344CB8AC3E}">
        <p14:creationId xmlns:p14="http://schemas.microsoft.com/office/powerpoint/2010/main" val="38907382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50" y="484312"/>
            <a:ext cx="13004800" cy="8217634"/>
          </a:xfrm>
          <a:prstGeom prst="rect">
            <a:avLst/>
          </a:prstGeom>
        </p:spPr>
        <p:txBody>
          <a:bodyPr wrap="square">
            <a:spAutoFit/>
          </a:bodyPr>
          <a:lstStyle/>
          <a:p>
            <a:pPr>
              <a:spcAft>
                <a:spcPts val="0"/>
              </a:spcAft>
            </a:pPr>
            <a:r>
              <a:rPr lang="en-US" sz="4800" b="1" u="sng" dirty="0" smtClean="0">
                <a:latin typeface="Comic Sans MS" panose="030F0702030302020204" pitchFamily="66" charset="0"/>
                <a:ea typeface="Calibri" panose="020F0502020204030204" pitchFamily="34" charset="0"/>
                <a:cs typeface="Times New Roman" panose="02020603050405020304" pitchFamily="18" charset="0"/>
              </a:rPr>
              <a:t>EXPLORE</a:t>
            </a:r>
          </a:p>
          <a:p>
            <a:pPr>
              <a:spcAft>
                <a:spcPts val="0"/>
              </a:spcAft>
            </a:pPr>
            <a:endParaRPr lang="en-GB" sz="4000" u="sng"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Each of us, by the way we live our lives, the way we treat others, and by our words and actions, show if we have an attitude of service.</a:t>
            </a: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 </a:t>
            </a: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Often, we are especially influenced by those whose actions speak powerfully of a life of service.</a:t>
            </a: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 </a:t>
            </a:r>
          </a:p>
          <a:p>
            <a:pPr marL="571500" lvl="0" indent="-571500">
              <a:spcAft>
                <a:spcPts val="0"/>
              </a:spcAft>
              <a:buClr>
                <a:srgbClr val="5E74D4"/>
              </a:buClr>
              <a:buSzPts val="1400"/>
              <a:buFont typeface="Wingdings" panose="05000000000000000000" pitchFamily="2" charset="2"/>
              <a:buChar char="v"/>
            </a:pPr>
            <a:r>
              <a:rPr lang="en-GB" sz="4000" dirty="0">
                <a:latin typeface="Comic Sans MS" panose="030F0702030302020204" pitchFamily="66" charset="0"/>
                <a:ea typeface="Calibri" panose="020F0502020204030204" pitchFamily="34" charset="0"/>
                <a:cs typeface="Times New Roman" panose="02020603050405020304" pitchFamily="18" charset="0"/>
              </a:rPr>
              <a:t>Think of someone who impresses you deeply because of the way she/he lives.</a:t>
            </a:r>
          </a:p>
          <a:p>
            <a:pPr marL="571500" lvl="0" indent="-571500">
              <a:spcAft>
                <a:spcPts val="0"/>
              </a:spcAft>
              <a:buClr>
                <a:srgbClr val="5E74D4"/>
              </a:buClr>
              <a:buSzPts val="1400"/>
              <a:buFont typeface="Wingdings" panose="05000000000000000000" pitchFamily="2" charset="2"/>
              <a:buChar char="v"/>
            </a:pPr>
            <a:r>
              <a:rPr lang="en-GB" sz="4000" dirty="0">
                <a:latin typeface="Comic Sans MS" panose="030F0702030302020204" pitchFamily="66" charset="0"/>
                <a:ea typeface="Calibri" panose="020F0502020204030204" pitchFamily="34" charset="0"/>
                <a:cs typeface="Times New Roman" panose="02020603050405020304" pitchFamily="18" charset="0"/>
              </a:rPr>
              <a:t>What is it that impresses you?</a:t>
            </a:r>
          </a:p>
          <a:p>
            <a:pPr marL="571500" lvl="0" indent="-571500">
              <a:spcAft>
                <a:spcPts val="0"/>
              </a:spcAft>
              <a:buClr>
                <a:srgbClr val="5E74D4"/>
              </a:buClr>
              <a:buSzPts val="1400"/>
              <a:buFont typeface="Wingdings" panose="05000000000000000000" pitchFamily="2" charset="2"/>
              <a:buChar char="v"/>
            </a:pPr>
            <a:r>
              <a:rPr lang="en-GB" sz="4000" dirty="0">
                <a:latin typeface="Comic Sans MS" panose="030F0702030302020204" pitchFamily="66" charset="0"/>
                <a:ea typeface="Calibri" panose="020F0502020204030204" pitchFamily="34" charset="0"/>
                <a:cs typeface="Times New Roman" panose="02020603050405020304" pitchFamily="18" charset="0"/>
              </a:rPr>
              <a:t>What do you think inspires them?</a:t>
            </a:r>
            <a:endParaRPr lang="en-GB" sz="40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749199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708448"/>
            <a:ext cx="12911112" cy="4524315"/>
          </a:xfrm>
          <a:prstGeom prst="rect">
            <a:avLst/>
          </a:prstGeom>
        </p:spPr>
        <p:txBody>
          <a:bodyPr wrap="square">
            <a:spAutoFit/>
          </a:bodyPr>
          <a:lstStyle/>
          <a:p>
            <a:pPr>
              <a:spcAft>
                <a:spcPts val="0"/>
              </a:spcAft>
            </a:pPr>
            <a:r>
              <a:rPr lang="en-US" sz="4800" b="1" u="sng" dirty="0" smtClean="0">
                <a:latin typeface="Comic Sans MS" panose="030F0702030302020204" pitchFamily="66" charset="0"/>
                <a:ea typeface="Calibri" panose="020F0502020204030204" pitchFamily="34" charset="0"/>
                <a:cs typeface="Times New Roman" panose="02020603050405020304" pitchFamily="18" charset="0"/>
              </a:rPr>
              <a:t>REVEAL</a:t>
            </a:r>
          </a:p>
          <a:p>
            <a:pPr>
              <a:spcAft>
                <a:spcPts val="0"/>
              </a:spcAft>
            </a:pPr>
            <a:endParaRPr lang="en-GB" sz="40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Christians believe that the Spirit of God is active in each person and, in a special way, in the community of believers, which is the Church.  It is the work of the Spirit to enable people to hear God’s message and to live Jesus’ way of service.</a:t>
            </a:r>
          </a:p>
        </p:txBody>
      </p:sp>
    </p:spTree>
    <p:extLst>
      <p:ext uri="{BB962C8B-B14F-4D97-AF65-F5344CB8AC3E}">
        <p14:creationId xmlns:p14="http://schemas.microsoft.com/office/powerpoint/2010/main" val="291122881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12" y="2500536"/>
            <a:ext cx="12931024" cy="5755422"/>
          </a:xfrm>
          <a:prstGeom prst="rect">
            <a:avLst/>
          </a:prstGeom>
        </p:spPr>
        <p:txBody>
          <a:bodyPr wrap="square">
            <a:spAutoFit/>
          </a:bodyPr>
          <a:lstStyle/>
          <a:p>
            <a:pPr>
              <a:spcAft>
                <a:spcPts val="0"/>
              </a:spcAft>
            </a:pPr>
            <a:r>
              <a:rPr lang="en-US" sz="4800" b="1" u="sng" dirty="0">
                <a:latin typeface="Comic Sans MS" panose="030F0702030302020204" pitchFamily="66" charset="0"/>
                <a:ea typeface="Calibri" panose="020F0502020204030204" pitchFamily="34" charset="0"/>
                <a:cs typeface="Times New Roman" panose="02020603050405020304" pitchFamily="18" charset="0"/>
              </a:rPr>
              <a:t>Word of </a:t>
            </a:r>
            <a:r>
              <a:rPr lang="en-US" sz="4800" b="1" u="sng" dirty="0" smtClean="0">
                <a:latin typeface="Comic Sans MS" panose="030F0702030302020204" pitchFamily="66" charset="0"/>
                <a:ea typeface="Calibri" panose="020F0502020204030204" pitchFamily="34" charset="0"/>
                <a:cs typeface="Times New Roman" panose="02020603050405020304" pitchFamily="18" charset="0"/>
              </a:rPr>
              <a:t>God</a:t>
            </a:r>
          </a:p>
          <a:p>
            <a:pPr>
              <a:spcAft>
                <a:spcPts val="0"/>
              </a:spcAft>
            </a:pPr>
            <a:endParaRPr lang="en-GB" sz="40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“The Spirit of the Lord is upon me, because he has anointed me to bring Good News to the poor.  He has sent me to proclaim release to the captives and recovery of sight to the blind, to let the oppressed go free, to proclaim the year of the Lord’s favour.” </a:t>
            </a:r>
            <a:endParaRPr lang="en-GB" sz="4000" dirty="0" smtClean="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endParaRPr lang="en-GB" sz="4000" dirty="0">
              <a:latin typeface="Comic Sans MS" panose="030F0702030302020204" pitchFamily="66" charset="0"/>
              <a:ea typeface="Calibri" panose="020F0502020204030204" pitchFamily="34" charset="0"/>
              <a:cs typeface="Times New Roman" panose="02020603050405020304" pitchFamily="18" charset="0"/>
            </a:endParaRPr>
          </a:p>
          <a:p>
            <a:pPr algn="r">
              <a:spcAft>
                <a:spcPts val="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Luke 4: 18-19</a:t>
            </a:r>
          </a:p>
        </p:txBody>
      </p:sp>
    </p:spTree>
    <p:extLst>
      <p:ext uri="{BB962C8B-B14F-4D97-AF65-F5344CB8AC3E}">
        <p14:creationId xmlns:p14="http://schemas.microsoft.com/office/powerpoint/2010/main" val="21114065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6016" y="1708448"/>
            <a:ext cx="8280920" cy="6617196"/>
          </a:xfrm>
          <a:prstGeom prst="rect">
            <a:avLst/>
          </a:prstGeom>
        </p:spPr>
        <p:txBody>
          <a:bodyPr wrap="square">
            <a:spAutoFit/>
          </a:bodyPr>
          <a:lstStyle/>
          <a:p>
            <a:pPr>
              <a:spcAft>
                <a:spcPts val="0"/>
              </a:spcAft>
            </a:pPr>
            <a:r>
              <a:rPr lang="en-US" sz="4000" b="1" dirty="0">
                <a:latin typeface="Comic Sans MS" panose="030F0702030302020204" pitchFamily="66" charset="0"/>
                <a:ea typeface="Calibri" panose="020F0502020204030204" pitchFamily="34" charset="0"/>
                <a:cs typeface="Times New Roman" panose="02020603050405020304" pitchFamily="18" charset="0"/>
              </a:rPr>
              <a:t>Prayer and Reflection</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US" sz="3200" dirty="0">
                <a:latin typeface="Comic Sans MS" panose="030F0702030302020204" pitchFamily="66" charset="0"/>
                <a:ea typeface="Calibri" panose="020F0502020204030204" pitchFamily="34" charset="0"/>
                <a:cs typeface="Times New Roman" panose="02020603050405020304" pitchFamily="18" charset="0"/>
              </a:rPr>
              <a:t> </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Father, pour out your Spirit </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upon your people,</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and grant us</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a new vision of your glory,</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a new faithfulness to your Word</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and a new consecration to your service, </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that your love may grow among us,</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and your kingdom come:</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through Christ our Lord. </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Amen.</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3200" i="1" dirty="0">
                <a:latin typeface="Comic Sans MS" panose="030F0702030302020204" pitchFamily="66" charset="0"/>
                <a:ea typeface="Calibri" panose="020F0502020204030204" pitchFamily="34" charset="0"/>
                <a:cs typeface="Times New Roman" panose="02020603050405020304" pitchFamily="18" charset="0"/>
              </a:rPr>
              <a:t>(Prayer of preparation for Vatican II)</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59903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7704" y="2932584"/>
            <a:ext cx="12551072" cy="1938992"/>
          </a:xfrm>
          <a:prstGeom prst="rect">
            <a:avLst/>
          </a:prstGeom>
        </p:spPr>
        <p:txBody>
          <a:bodyPr wrap="square">
            <a:spAutoFit/>
          </a:bodyPr>
          <a:lstStyle/>
          <a:p>
            <a:pPr>
              <a:spcAft>
                <a:spcPts val="0"/>
              </a:spcAft>
            </a:pPr>
            <a:r>
              <a:rPr lang="en-US" sz="4000" b="1" u="sng" dirty="0">
                <a:latin typeface="Comic Sans MS" panose="030F0702030302020204" pitchFamily="66" charset="0"/>
                <a:ea typeface="Calibri" panose="020F0502020204030204" pitchFamily="34" charset="0"/>
                <a:cs typeface="Times New Roman" panose="02020603050405020304" pitchFamily="18" charset="0"/>
              </a:rPr>
              <a:t>KEY WORDS</a:t>
            </a:r>
            <a:endParaRPr lang="en-GB" sz="4000" u="sng"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US" sz="4000" dirty="0">
                <a:latin typeface="Comic Sans MS" panose="030F0702030302020204" pitchFamily="66" charset="0"/>
                <a:ea typeface="Calibri" panose="020F0502020204030204" pitchFamily="34" charset="0"/>
                <a:cs typeface="Times New Roman" panose="02020603050405020304" pitchFamily="18" charset="0"/>
              </a:rPr>
              <a:t> </a:t>
            </a:r>
            <a:endParaRPr lang="en-GB" sz="40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Pentecost, Holy Spirit, Resurrection, fellowship</a:t>
            </a:r>
          </a:p>
        </p:txBody>
      </p:sp>
    </p:spTree>
    <p:extLst>
      <p:ext uri="{BB962C8B-B14F-4D97-AF65-F5344CB8AC3E}">
        <p14:creationId xmlns:p14="http://schemas.microsoft.com/office/powerpoint/2010/main" val="35206548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1800" y="3508648"/>
            <a:ext cx="11110912" cy="1938992"/>
          </a:xfrm>
          <a:prstGeom prst="rect">
            <a:avLst/>
          </a:prstGeom>
        </p:spPr>
        <p:txBody>
          <a:bodyPr wrap="square">
            <a:spAutoFit/>
          </a:bodyPr>
          <a:lstStyle/>
          <a:p>
            <a:pPr algn="ctr"/>
            <a:r>
              <a:rPr lang="en-GB" sz="4000" i="1" dirty="0">
                <a:latin typeface="Comic Sans MS" panose="030F0702030302020204" pitchFamily="66" charset="0"/>
                <a:ea typeface="Calibri" panose="020F0502020204030204" pitchFamily="34" charset="0"/>
                <a:cs typeface="Times New Roman" panose="02020603050405020304" pitchFamily="18" charset="0"/>
              </a:rPr>
              <a:t>Pentecost</a:t>
            </a:r>
            <a:r>
              <a:rPr lang="en-GB" sz="4000" b="1" dirty="0">
                <a:latin typeface="Comic Sans MS" panose="030F0702030302020204" pitchFamily="66" charset="0"/>
                <a:ea typeface="Calibri" panose="020F0502020204030204" pitchFamily="34" charset="0"/>
                <a:cs typeface="Times New Roman" panose="02020603050405020304" pitchFamily="18" charset="0"/>
              </a:rPr>
              <a:t> </a:t>
            </a:r>
            <a:r>
              <a:rPr lang="en-GB" sz="4000" dirty="0">
                <a:latin typeface="Comic Sans MS" panose="030F0702030302020204" pitchFamily="66" charset="0"/>
                <a:ea typeface="Calibri" panose="020F0502020204030204" pitchFamily="34" charset="0"/>
                <a:cs typeface="Times New Roman" panose="02020603050405020304" pitchFamily="18" charset="0"/>
              </a:rPr>
              <a:t>is a Greek word meaning fiftieth.  The Jewish ‘Feast of Weeks’ was a thanksgiving feast 50 days after Passover.</a:t>
            </a:r>
            <a:endParaRPr lang="en-GB" sz="4000" dirty="0">
              <a:latin typeface="Comic Sans MS" panose="030F0702030302020204" pitchFamily="66" charset="0"/>
            </a:endParaRPr>
          </a:p>
        </p:txBody>
      </p:sp>
    </p:spTree>
    <p:extLst>
      <p:ext uri="{BB962C8B-B14F-4D97-AF65-F5344CB8AC3E}">
        <p14:creationId xmlns:p14="http://schemas.microsoft.com/office/powerpoint/2010/main" val="41828591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9752" y="1564432"/>
            <a:ext cx="12097344" cy="5632311"/>
          </a:xfrm>
          <a:prstGeom prst="rect">
            <a:avLst/>
          </a:prstGeom>
        </p:spPr>
        <p:txBody>
          <a:bodyPr wrap="square">
            <a:spAutoFit/>
          </a:bodyPr>
          <a:lstStyle/>
          <a:p>
            <a:r>
              <a:rPr lang="en-GB" sz="4000" dirty="0">
                <a:latin typeface="Comic Sans MS" panose="030F0702030302020204" pitchFamily="66" charset="0"/>
                <a:ea typeface="Calibri" panose="020F0502020204030204" pitchFamily="34" charset="0"/>
                <a:cs typeface="Times New Roman" panose="02020603050405020304" pitchFamily="18" charset="0"/>
              </a:rPr>
              <a:t>At this feast the Jewish people celebrate Shavuot, the Festival of Weeks.  It celebrates the giving of the Torah, that is the first five books of the Bible, at Mount Sinai.  In Jesus’ day it would have been a time when there were a lot of people in Jerusalem.  This was the time of year when the Holy Spirit came upon the apostles and Mary.  This is described in Chapter 2 of the Acts of the Apostles. </a:t>
            </a:r>
            <a:endParaRPr lang="en-GB" sz="4000" dirty="0">
              <a:latin typeface="Comic Sans MS" panose="030F0702030302020204" pitchFamily="66" charset="0"/>
            </a:endParaRPr>
          </a:p>
        </p:txBody>
      </p:sp>
    </p:spTree>
    <p:extLst>
      <p:ext uri="{BB962C8B-B14F-4D97-AF65-F5344CB8AC3E}">
        <p14:creationId xmlns:p14="http://schemas.microsoft.com/office/powerpoint/2010/main" val="406535680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360" y="340296"/>
            <a:ext cx="13343160" cy="9140964"/>
          </a:xfrm>
          <a:prstGeom prst="rect">
            <a:avLst/>
          </a:prstGeom>
        </p:spPr>
        <p:txBody>
          <a:bodyPr wrap="square">
            <a:spAutoFit/>
          </a:bodyPr>
          <a:lstStyle/>
          <a:p>
            <a:pPr marL="457200">
              <a:spcAft>
                <a:spcPts val="0"/>
              </a:spcAft>
            </a:pPr>
            <a:r>
              <a:rPr lang="en-GB" sz="2800" b="1" u="sng" dirty="0">
                <a:latin typeface="Comic Sans MS" panose="030F0702030302020204" pitchFamily="66" charset="0"/>
                <a:ea typeface="Calibri" panose="020F0502020204030204" pitchFamily="34" charset="0"/>
                <a:cs typeface="Times New Roman" panose="02020603050405020304" pitchFamily="18" charset="0"/>
              </a:rPr>
              <a:t>The Coming of the Holy </a:t>
            </a:r>
            <a:r>
              <a:rPr lang="en-GB" sz="2800" b="1" u="sng" dirty="0" smtClean="0">
                <a:latin typeface="Comic Sans MS" panose="030F0702030302020204" pitchFamily="66" charset="0"/>
                <a:ea typeface="Calibri" panose="020F0502020204030204" pitchFamily="34" charset="0"/>
                <a:cs typeface="Times New Roman" panose="02020603050405020304" pitchFamily="18" charset="0"/>
              </a:rPr>
              <a:t>Spirit</a:t>
            </a:r>
          </a:p>
          <a:p>
            <a:pPr marL="457200">
              <a:spcAft>
                <a:spcPts val="0"/>
              </a:spcAft>
            </a:pP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marL="457200">
              <a:spcAft>
                <a:spcPts val="0"/>
              </a:spcAft>
            </a:pPr>
            <a:r>
              <a:rPr lang="en-GB" sz="2800" i="1" dirty="0">
                <a:latin typeface="Comic Sans MS" panose="030F0702030302020204" pitchFamily="66" charset="0"/>
                <a:ea typeface="Calibri" panose="020F0502020204030204" pitchFamily="34" charset="0"/>
                <a:cs typeface="Times New Roman" panose="02020603050405020304" pitchFamily="18" charset="0"/>
              </a:rPr>
              <a:t>When the day of Pentecost came, all the believers were gathered together in one place.  Suddenly there was a noise from the sky which sounded like a strong wind blowing, and it filled the whole house where they were sitting.  Then they saw what looked like tongues of fire which spread out and touched each person there.  They were all filled with the Holy Spirit and began to talk in other languages, as the Spirit enabled them to speak.</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marL="457200">
              <a:spcAft>
                <a:spcPts val="0"/>
              </a:spcAft>
            </a:pPr>
            <a:r>
              <a:rPr lang="en-GB" sz="2800" i="1" dirty="0">
                <a:latin typeface="Comic Sans MS" panose="030F0702030302020204" pitchFamily="66" charset="0"/>
                <a:ea typeface="Calibri" panose="020F0502020204030204" pitchFamily="34" charset="0"/>
                <a:cs typeface="Times New Roman" panose="02020603050405020304" pitchFamily="18" charset="0"/>
              </a:rPr>
              <a:t> </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marL="457200">
              <a:spcAft>
                <a:spcPts val="0"/>
              </a:spcAft>
            </a:pPr>
            <a:r>
              <a:rPr lang="en-GB" sz="2800" i="1" dirty="0">
                <a:latin typeface="Comic Sans MS" panose="030F0702030302020204" pitchFamily="66" charset="0"/>
                <a:ea typeface="Calibri" panose="020F0502020204030204" pitchFamily="34" charset="0"/>
                <a:cs typeface="Times New Roman" panose="02020603050405020304" pitchFamily="18" charset="0"/>
              </a:rPr>
              <a:t>There were Jews living in Jerusalem, religious people who had come from every country in the world.  When they heard this noise, a large crowd gathered.  They were all excited, because all of them heard the believers talking in their own languages.  In amazement and wonder they exclaimed, “These people who are talking like this are Galileans!  How is it, then, that all of us hear them speaking in our own native languages?  We are from Parthia, Media, and Elam; from Mesopotamia, Judea, and Cappadocia; from Pontus and Asia; from Phrygia and Pamphylia, from Egypt and the regions of Libya near Cyrene.  Some of us are from Rome, both Jews and Gentiles converted to Judaism, and some of us are from Crete and Arabia—yet all of us hear them speaking in our own languages about the great things that God has done!”</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276365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1475" y="-55563"/>
            <a:ext cx="7845425" cy="9942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95313"/>
            <a:ext cx="14619288" cy="108585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pic>
        <p:nvPicPr>
          <p:cNvPr id="13" name="Picture 12" descr="God's Story 3 - Pg 133.tif"/>
          <p:cNvPicPr>
            <a:picLocks noChangeAspect="1"/>
          </p:cNvPicPr>
          <p:nvPr/>
        </p:nvPicPr>
        <p:blipFill rotWithShape="1">
          <a:blip r:embed="rId4">
            <a:alphaModFix amt="78000"/>
            <a:extLst>
              <a:ext uri="{BEBA8EAE-BF5A-486C-A8C5-ECC9F3942E4B}">
                <a14:imgProps xmlns:a14="http://schemas.microsoft.com/office/drawing/2010/main">
                  <a14:imgLayer r:embed="rId5">
                    <a14:imgEffect>
                      <a14:backgroundRemoval t="0" b="89427" l="0" r="99879">
                        <a14:foregroundMark x1="38671" y1="36918" x2="42961" y2="44176"/>
                        <a14:foregroundMark x1="35831" y1="66935" x2="37402" y2="60932"/>
                        <a14:foregroundMark x1="11903" y1="43548" x2="11057" y2="85753"/>
                        <a14:foregroundMark x1="5317" y1="87993" x2="6042" y2="78315"/>
                        <a14:foregroundMark x1="71420" y1="67115" x2="71420" y2="67115"/>
                        <a14:foregroundMark x1="61088" y1="83244" x2="61088" y2="83244"/>
                        <a14:backgroundMark x1="29849" y1="38978" x2="29849" y2="38978"/>
                        <a14:backgroundMark x1="18731" y1="37545" x2="18731" y2="37545"/>
                      </a14:backgroundRemoval>
                    </a14:imgEffect>
                  </a14:imgLayer>
                </a14:imgProps>
              </a:ext>
              <a:ext uri="{28A0092B-C50C-407E-A947-70E740481C1C}">
                <a14:useLocalDpi xmlns:a14="http://schemas.microsoft.com/office/drawing/2010/main" val="0"/>
              </a:ext>
            </a:extLst>
          </a:blip>
          <a:srcRect b="10513"/>
          <a:stretch/>
        </p:blipFill>
        <p:spPr>
          <a:xfrm>
            <a:off x="885775" y="2356520"/>
            <a:ext cx="11385273" cy="6870186"/>
          </a:xfrm>
          <a:prstGeom prst="rect">
            <a:avLst/>
          </a:prstGeom>
        </p:spPr>
      </p:pic>
      <p:sp>
        <p:nvSpPr>
          <p:cNvPr id="5" name="Rectangle 4"/>
          <p:cNvSpPr/>
          <p:nvPr/>
        </p:nvSpPr>
        <p:spPr>
          <a:xfrm>
            <a:off x="1173809" y="484312"/>
            <a:ext cx="5184576" cy="1815882"/>
          </a:xfrm>
          <a:prstGeom prst="rect">
            <a:avLst/>
          </a:prstGeom>
          <a:solidFill>
            <a:srgbClr val="FFFFFF">
              <a:alpha val="74000"/>
            </a:srgbClr>
          </a:solidFill>
        </p:spPr>
        <p:txBody>
          <a:bodyPr wrap="square">
            <a:spAutoFit/>
          </a:bodyPr>
          <a:lstStyle/>
          <a:p>
            <a:r>
              <a:rPr lang="en-US" sz="2800" b="1" dirty="0">
                <a:latin typeface="Century Gothic"/>
                <a:cs typeface="Century Gothic"/>
              </a:rPr>
              <a:t>Then Peter stood up with the </a:t>
            </a:r>
            <a:r>
              <a:rPr lang="en-US" sz="2800" b="1">
                <a:latin typeface="Century Gothic"/>
                <a:cs typeface="Century Gothic"/>
              </a:rPr>
              <a:t>other apostles </a:t>
            </a:r>
            <a:r>
              <a:rPr lang="en-US" sz="2800" b="1" dirty="0">
                <a:latin typeface="Century Gothic"/>
                <a:cs typeface="Century Gothic"/>
              </a:rPr>
              <a:t>and in a loud voice began to speak to the crowd:</a:t>
            </a:r>
            <a:r>
              <a:rPr lang="en-GB" sz="2800" b="1" dirty="0">
                <a:latin typeface="Century Gothic"/>
                <a:cs typeface="Century Gothic"/>
              </a:rPr>
              <a:t> </a:t>
            </a:r>
            <a:endParaRPr lang="en-US" sz="2800" b="1" dirty="0">
              <a:latin typeface="Century Gothic"/>
              <a:cs typeface="Century Gothic"/>
            </a:endParaRPr>
          </a:p>
        </p:txBody>
      </p:sp>
      <p:sp>
        <p:nvSpPr>
          <p:cNvPr id="6" name="Rectangle 5"/>
          <p:cNvSpPr/>
          <p:nvPr/>
        </p:nvSpPr>
        <p:spPr>
          <a:xfrm>
            <a:off x="1173808" y="2500536"/>
            <a:ext cx="5184576" cy="2677656"/>
          </a:xfrm>
          <a:prstGeom prst="rect">
            <a:avLst/>
          </a:prstGeom>
          <a:solidFill>
            <a:srgbClr val="FFFFFF">
              <a:alpha val="74000"/>
            </a:srgbClr>
          </a:solidFill>
        </p:spPr>
        <p:txBody>
          <a:bodyPr wrap="square">
            <a:spAutoFit/>
          </a:bodyPr>
          <a:lstStyle/>
          <a:p>
            <a:r>
              <a:rPr lang="en-US" sz="2800" b="1" dirty="0">
                <a:latin typeface="Century Gothic"/>
                <a:cs typeface="Century Gothic"/>
              </a:rPr>
              <a:t>‘Fellow Jews and all of you who live in Jerusalem, listen to me and let me tell you what this means. this is what the prophet Joel spoke about:</a:t>
            </a:r>
            <a:endParaRPr lang="en-GB" sz="2800" b="1" dirty="0">
              <a:latin typeface="Century Gothic"/>
              <a:cs typeface="Century Gothic"/>
            </a:endParaRPr>
          </a:p>
        </p:txBody>
      </p:sp>
      <p:sp>
        <p:nvSpPr>
          <p:cNvPr id="7" name="Rectangle 6"/>
          <p:cNvSpPr/>
          <p:nvPr/>
        </p:nvSpPr>
        <p:spPr>
          <a:xfrm>
            <a:off x="1173808" y="5380856"/>
            <a:ext cx="5184576" cy="2246769"/>
          </a:xfrm>
          <a:prstGeom prst="rect">
            <a:avLst/>
          </a:prstGeom>
          <a:solidFill>
            <a:srgbClr val="FFFFFF">
              <a:alpha val="74000"/>
            </a:srgbClr>
          </a:solidFill>
        </p:spPr>
        <p:txBody>
          <a:bodyPr wrap="square">
            <a:spAutoFit/>
          </a:bodyPr>
          <a:lstStyle/>
          <a:p>
            <a:r>
              <a:rPr lang="en-US" sz="2800" b="1" dirty="0">
                <a:latin typeface="Century Gothic"/>
                <a:cs typeface="Century Gothic"/>
              </a:rPr>
              <a:t>‘Yes, even on my servants, both men and women, I will pour out my spirit in those days, and they will proclaim my message.’</a:t>
            </a:r>
            <a:r>
              <a:rPr lang="en-GB" sz="2800" b="1" dirty="0">
                <a:latin typeface="Century Gothic"/>
                <a:cs typeface="Century Gothic"/>
              </a:rPr>
              <a:t> </a:t>
            </a:r>
            <a:endParaRPr lang="en-US" sz="2800" b="1" dirty="0">
              <a:latin typeface="Century Gothic"/>
              <a:cs typeface="Century Gothic"/>
            </a:endParaRPr>
          </a:p>
        </p:txBody>
      </p:sp>
      <p:sp>
        <p:nvSpPr>
          <p:cNvPr id="8" name="Rectangle 7"/>
          <p:cNvSpPr/>
          <p:nvPr/>
        </p:nvSpPr>
        <p:spPr>
          <a:xfrm>
            <a:off x="1173808" y="7901136"/>
            <a:ext cx="5184576" cy="954107"/>
          </a:xfrm>
          <a:prstGeom prst="rect">
            <a:avLst/>
          </a:prstGeom>
          <a:solidFill>
            <a:srgbClr val="FFFFFF">
              <a:alpha val="74000"/>
            </a:srgbClr>
          </a:solidFill>
        </p:spPr>
        <p:txBody>
          <a:bodyPr wrap="square">
            <a:spAutoFit/>
          </a:bodyPr>
          <a:lstStyle/>
          <a:p>
            <a:r>
              <a:rPr lang="en-US" sz="2800" b="1" dirty="0">
                <a:latin typeface="Century Gothic"/>
                <a:cs typeface="Century Gothic"/>
              </a:rPr>
              <a:t>Listen to these words, fellow Israelites!</a:t>
            </a:r>
            <a:r>
              <a:rPr lang="en-GB" sz="2800" b="1" dirty="0">
                <a:latin typeface="Century Gothic"/>
                <a:cs typeface="Century Gothic"/>
              </a:rPr>
              <a:t> </a:t>
            </a:r>
            <a:endParaRPr lang="en-US" sz="2800" b="1" dirty="0">
              <a:latin typeface="Century Gothic"/>
              <a:cs typeface="Century Gothic"/>
            </a:endParaRPr>
          </a:p>
        </p:txBody>
      </p:sp>
      <p:sp>
        <p:nvSpPr>
          <p:cNvPr id="9" name="Rectangle 8"/>
          <p:cNvSpPr/>
          <p:nvPr/>
        </p:nvSpPr>
        <p:spPr>
          <a:xfrm>
            <a:off x="6646416" y="484312"/>
            <a:ext cx="5256584" cy="2677656"/>
          </a:xfrm>
          <a:prstGeom prst="rect">
            <a:avLst/>
          </a:prstGeom>
          <a:solidFill>
            <a:srgbClr val="FFFFFF">
              <a:alpha val="74000"/>
            </a:srgbClr>
          </a:solidFill>
        </p:spPr>
        <p:txBody>
          <a:bodyPr wrap="square">
            <a:spAutoFit/>
          </a:bodyPr>
          <a:lstStyle/>
          <a:p>
            <a:r>
              <a:rPr lang="en-US" sz="2800" b="1" dirty="0">
                <a:latin typeface="Century Gothic"/>
                <a:cs typeface="Century Gothic"/>
              </a:rPr>
              <a:t>Jesus of Nazareth was a man whose divine authority was clearly proven to you by all the miracles and wonders which God performed through him.</a:t>
            </a:r>
            <a:r>
              <a:rPr lang="en-GB" sz="2800" b="1" dirty="0">
                <a:latin typeface="Century Gothic"/>
                <a:cs typeface="Century Gothic"/>
              </a:rPr>
              <a:t> </a:t>
            </a:r>
            <a:endParaRPr lang="en-US" sz="2800" b="1" dirty="0">
              <a:latin typeface="Century Gothic"/>
              <a:cs typeface="Century Gothic"/>
            </a:endParaRPr>
          </a:p>
        </p:txBody>
      </p:sp>
      <p:sp>
        <p:nvSpPr>
          <p:cNvPr id="10" name="Rectangle 9"/>
          <p:cNvSpPr/>
          <p:nvPr/>
        </p:nvSpPr>
        <p:spPr>
          <a:xfrm>
            <a:off x="6646416" y="3436640"/>
            <a:ext cx="5256584" cy="1384995"/>
          </a:xfrm>
          <a:prstGeom prst="rect">
            <a:avLst/>
          </a:prstGeom>
          <a:solidFill>
            <a:srgbClr val="FFFFFF">
              <a:alpha val="74000"/>
            </a:srgbClr>
          </a:solidFill>
        </p:spPr>
        <p:txBody>
          <a:bodyPr wrap="square">
            <a:spAutoFit/>
          </a:bodyPr>
          <a:lstStyle/>
          <a:p>
            <a:r>
              <a:rPr lang="en-US" sz="2800" b="1" dirty="0">
                <a:latin typeface="Century Gothic"/>
                <a:cs typeface="Century Gothic"/>
              </a:rPr>
              <a:t>You yourselves know this, for it happened here among you.</a:t>
            </a:r>
            <a:r>
              <a:rPr lang="en-GB" sz="2800" b="1" dirty="0">
                <a:latin typeface="Century Gothic"/>
                <a:cs typeface="Century Gothic"/>
              </a:rPr>
              <a:t> </a:t>
            </a:r>
            <a:endParaRPr lang="en-US" sz="2800" b="1" dirty="0">
              <a:latin typeface="Century Gothic"/>
              <a:cs typeface="Century Gothic"/>
            </a:endParaRPr>
          </a:p>
        </p:txBody>
      </p:sp>
      <p:sp>
        <p:nvSpPr>
          <p:cNvPr id="11" name="Rectangle 10"/>
          <p:cNvSpPr/>
          <p:nvPr/>
        </p:nvSpPr>
        <p:spPr>
          <a:xfrm>
            <a:off x="6646416" y="5164832"/>
            <a:ext cx="5256584" cy="1815882"/>
          </a:xfrm>
          <a:prstGeom prst="rect">
            <a:avLst/>
          </a:prstGeom>
          <a:solidFill>
            <a:srgbClr val="FFFFFF">
              <a:alpha val="74000"/>
            </a:srgbClr>
          </a:solidFill>
        </p:spPr>
        <p:txBody>
          <a:bodyPr wrap="square">
            <a:spAutoFit/>
          </a:bodyPr>
          <a:lstStyle/>
          <a:p>
            <a:r>
              <a:rPr lang="en-US" sz="2800" b="1" dirty="0">
                <a:latin typeface="Century Gothic"/>
                <a:cs typeface="Century Gothic"/>
              </a:rPr>
              <a:t>In accordance with his own plan, God had already decided that Jesus would be handed over to be crucified.</a:t>
            </a:r>
            <a:r>
              <a:rPr lang="en-GB" sz="2800" b="1" dirty="0">
                <a:latin typeface="Century Gothic"/>
                <a:cs typeface="Century Gothic"/>
              </a:rPr>
              <a:t> </a:t>
            </a:r>
            <a:endParaRPr lang="en-US" sz="2800" b="1" dirty="0">
              <a:latin typeface="Century Gothic"/>
              <a:cs typeface="Century Gothic"/>
            </a:endParaRPr>
          </a:p>
        </p:txBody>
      </p:sp>
      <p:sp>
        <p:nvSpPr>
          <p:cNvPr id="12" name="Rectangle 11"/>
          <p:cNvSpPr/>
          <p:nvPr/>
        </p:nvSpPr>
        <p:spPr>
          <a:xfrm>
            <a:off x="6646417" y="7253064"/>
            <a:ext cx="5256584" cy="1384995"/>
          </a:xfrm>
          <a:prstGeom prst="rect">
            <a:avLst/>
          </a:prstGeom>
          <a:solidFill>
            <a:srgbClr val="FFFFFF">
              <a:alpha val="74000"/>
            </a:srgbClr>
          </a:solidFill>
        </p:spPr>
        <p:txBody>
          <a:bodyPr wrap="square">
            <a:spAutoFit/>
          </a:bodyPr>
          <a:lstStyle/>
          <a:p>
            <a:r>
              <a:rPr lang="en-US" sz="2800" b="1" dirty="0">
                <a:latin typeface="Century Gothic"/>
                <a:cs typeface="Century Gothic"/>
              </a:rPr>
              <a:t>But God has raised this very Jesus from death, and we are all witnesses to this fact.</a:t>
            </a:r>
            <a:r>
              <a:rPr lang="en-GB" sz="2800" b="1" dirty="0">
                <a:latin typeface="Century Gothic"/>
                <a:cs typeface="Century Gothic"/>
              </a:rPr>
              <a:t> </a:t>
            </a:r>
            <a:endParaRPr lang="en-US" sz="2800" b="1" dirty="0">
              <a:latin typeface="Century Gothic"/>
              <a:cs typeface="Century Gothic"/>
            </a:endParaRPr>
          </a:p>
        </p:txBody>
      </p:sp>
    </p:spTree>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3000"/>
                            </p:stCondLst>
                            <p:childTnLst>
                              <p:par>
                                <p:cTn id="9" presetID="10" presetClass="entr" presetSubtype="0" fill="hold" grpId="0" nodeType="afterEffect">
                                  <p:stCondLst>
                                    <p:cond delay="10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5000"/>
                            </p:stCondLst>
                            <p:childTnLst>
                              <p:par>
                                <p:cTn id="13" presetID="10" presetClass="entr" presetSubtype="0" fill="hold" grpId="0" nodeType="afterEffect">
                                  <p:stCondLst>
                                    <p:cond delay="1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par>
                          <p:cTn id="16" fill="hold">
                            <p:stCondLst>
                              <p:cond delay="7000"/>
                            </p:stCondLst>
                            <p:childTnLst>
                              <p:par>
                                <p:cTn id="17" presetID="10" presetClass="entr" presetSubtype="0" fill="hold" grpId="0" nodeType="after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childTnLst>
                          </p:cTn>
                        </p:par>
                        <p:par>
                          <p:cTn id="20" fill="hold">
                            <p:stCondLst>
                              <p:cond delay="9000"/>
                            </p:stCondLst>
                            <p:childTnLst>
                              <p:par>
                                <p:cTn id="21" presetID="10" presetClass="entr" presetSubtype="0" fill="hold" grpId="0" nodeType="afterEffect">
                                  <p:stCondLst>
                                    <p:cond delay="100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11000"/>
                            </p:stCondLst>
                            <p:childTnLst>
                              <p:par>
                                <p:cTn id="25" presetID="10" presetClass="entr" presetSubtype="0" fill="hold" grpId="0" nodeType="afterEffect">
                                  <p:stCondLst>
                                    <p:cond delay="10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childTnLst>
                                </p:cTn>
                              </p:par>
                            </p:childTnLst>
                          </p:cTn>
                        </p:par>
                        <p:par>
                          <p:cTn id="28" fill="hold">
                            <p:stCondLst>
                              <p:cond delay="13000"/>
                            </p:stCondLst>
                            <p:childTnLst>
                              <p:par>
                                <p:cTn id="29" presetID="10" presetClass="entr" presetSubtype="0" fill="hold" grpId="0" nodeType="afterEffect">
                                  <p:stCondLst>
                                    <p:cond delay="10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childTnLst>
                                </p:cTn>
                              </p:par>
                            </p:childTnLst>
                          </p:cTn>
                        </p:par>
                        <p:par>
                          <p:cTn id="32" fill="hold">
                            <p:stCondLst>
                              <p:cond delay="15000"/>
                            </p:stCondLst>
                            <p:childTnLst>
                              <p:par>
                                <p:cTn id="33" presetID="10" presetClass="entr" presetSubtype="0" fill="hold" grpId="0" nodeType="afterEffect">
                                  <p:stCondLst>
                                    <p:cond delay="10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95313"/>
            <a:ext cx="14619288" cy="108585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pic>
        <p:nvPicPr>
          <p:cNvPr id="16" name="Picture 15" descr="God's Story 2 - Pg 84-85.tif"/>
          <p:cNvPicPr>
            <a:picLocks noChangeAspect="1"/>
          </p:cNvPicPr>
          <p:nvPr/>
        </p:nvPicPr>
        <p:blipFill rotWithShape="1">
          <a:blip r:embed="rId4">
            <a:alphaModFix amt="76000"/>
            <a:extLst>
              <a:ext uri="{BEBA8EAE-BF5A-486C-A8C5-ECC9F3942E4B}">
                <a14:imgProps xmlns:a14="http://schemas.microsoft.com/office/drawing/2010/main">
                  <a14:imgLayer r:embed="rId5">
                    <a14:imgEffect>
                      <a14:backgroundRemoval t="0" b="98491" l="1455" r="92818">
                        <a14:foregroundMark x1="89364" y1="31466" x2="5000" y2="31681"/>
                        <a14:foregroundMark x1="8000" y1="84698" x2="87455" y2="23707"/>
                        <a14:foregroundMark x1="51545" y1="19828" x2="89818" y2="90086"/>
                        <a14:foregroundMark x1="90818" y1="18103" x2="82909" y2="89009"/>
                        <a14:foregroundMark x1="91727" y1="21552" x2="91091" y2="92457"/>
                        <a14:foregroundMark x1="89364" y1="93966" x2="91636" y2="93966"/>
                        <a14:foregroundMark x1="91909" y1="86853" x2="91909" y2="86853"/>
                        <a14:foregroundMark x1="4000" y1="15517" x2="2000" y2="76724"/>
                        <a14:foregroundMark x1="9091" y1="20474" x2="9091" y2="20474"/>
                        <a14:foregroundMark x1="12818" y1="14871" x2="12818" y2="14871"/>
                        <a14:foregroundMark x1="4909" y1="15302" x2="4909" y2="15302"/>
                        <a14:foregroundMark x1="22182" y1="13578" x2="22182" y2="13578"/>
                        <a14:foregroundMark x1="23273" y1="12069" x2="23273" y2="12069"/>
                        <a14:foregroundMark x1="36273" y1="12500" x2="36273" y2="12500"/>
                        <a14:foregroundMark x1="33818" y1="15733" x2="33818" y2="15733"/>
                        <a14:foregroundMark x1="52273" y1="11638" x2="92091" y2="15948"/>
                        <a14:foregroundMark x1="90545" y1="11853" x2="90545" y2="11853"/>
                        <a14:foregroundMark x1="24273" y1="97845" x2="43273" y2="98491"/>
                        <a14:foregroundMark x1="59545" y1="55819" x2="59545" y2="55819"/>
                        <a14:backgroundMark x1="72818" y1="15517" x2="72818" y2="15517"/>
                      </a14:backgroundRemoval>
                    </a14:imgEffect>
                  </a14:imgLayer>
                </a14:imgProps>
              </a:ext>
              <a:ext uri="{28A0092B-C50C-407E-A947-70E740481C1C}">
                <a14:useLocalDpi xmlns:a14="http://schemas.microsoft.com/office/drawing/2010/main" val="0"/>
              </a:ext>
            </a:extLst>
          </a:blip>
          <a:srcRect l="1427" r="7348" b="3668"/>
          <a:stretch/>
        </p:blipFill>
        <p:spPr>
          <a:xfrm>
            <a:off x="957783" y="2932584"/>
            <a:ext cx="11122255" cy="6221429"/>
          </a:xfrm>
          <a:prstGeom prst="rect">
            <a:avLst/>
          </a:prstGeom>
        </p:spPr>
      </p:pic>
      <p:sp>
        <p:nvSpPr>
          <p:cNvPr id="2" name="Rectangle 1"/>
          <p:cNvSpPr/>
          <p:nvPr/>
        </p:nvSpPr>
        <p:spPr>
          <a:xfrm>
            <a:off x="1101800" y="484312"/>
            <a:ext cx="5256584" cy="2246769"/>
          </a:xfrm>
          <a:prstGeom prst="rect">
            <a:avLst/>
          </a:prstGeom>
          <a:solidFill>
            <a:srgbClr val="FFFFFF">
              <a:alpha val="80000"/>
            </a:srgbClr>
          </a:solidFill>
        </p:spPr>
        <p:txBody>
          <a:bodyPr wrap="square">
            <a:spAutoFit/>
          </a:bodyPr>
          <a:lstStyle/>
          <a:p>
            <a:r>
              <a:rPr lang="en-US" sz="2800" b="1" dirty="0">
                <a:latin typeface="Century Gothic"/>
                <a:cs typeface="Century Gothic"/>
              </a:rPr>
              <a:t>All the people of Israel, then, are to know for sure that this Jesus, whom you crucified, is the one that God has made lord and messiah!</a:t>
            </a:r>
            <a:r>
              <a:rPr lang="en-GB" sz="2800" b="1" dirty="0">
                <a:latin typeface="Century Gothic"/>
                <a:cs typeface="Century Gothic"/>
              </a:rPr>
              <a:t> </a:t>
            </a:r>
            <a:endParaRPr lang="en-US" sz="2800" b="1" dirty="0">
              <a:latin typeface="Century Gothic"/>
              <a:cs typeface="Century Gothic"/>
            </a:endParaRPr>
          </a:p>
        </p:txBody>
      </p:sp>
      <p:sp>
        <p:nvSpPr>
          <p:cNvPr id="3" name="Rectangle 2"/>
          <p:cNvSpPr/>
          <p:nvPr/>
        </p:nvSpPr>
        <p:spPr>
          <a:xfrm>
            <a:off x="1101800" y="2860576"/>
            <a:ext cx="5256584" cy="2246769"/>
          </a:xfrm>
          <a:prstGeom prst="rect">
            <a:avLst/>
          </a:prstGeom>
          <a:solidFill>
            <a:srgbClr val="FFFFFF">
              <a:alpha val="80000"/>
            </a:srgbClr>
          </a:solidFill>
        </p:spPr>
        <p:txBody>
          <a:bodyPr wrap="square">
            <a:spAutoFit/>
          </a:bodyPr>
          <a:lstStyle/>
          <a:p>
            <a:r>
              <a:rPr lang="en-US" sz="2800" b="1" dirty="0">
                <a:latin typeface="Century Gothic"/>
                <a:cs typeface="Century Gothic"/>
              </a:rPr>
              <a:t>When the people heard this, they were deeply troubled and said to Peter and the other apostles, ‘What shall we do, brothers?’</a:t>
            </a:r>
            <a:r>
              <a:rPr lang="en-GB" sz="2800" b="1" dirty="0">
                <a:latin typeface="Century Gothic"/>
                <a:cs typeface="Century Gothic"/>
              </a:rPr>
              <a:t> </a:t>
            </a:r>
            <a:endParaRPr lang="en-US" sz="2800" b="1" dirty="0">
              <a:latin typeface="Century Gothic"/>
              <a:cs typeface="Century Gothic"/>
            </a:endParaRPr>
          </a:p>
        </p:txBody>
      </p:sp>
      <p:sp>
        <p:nvSpPr>
          <p:cNvPr id="4" name="Rectangle 3"/>
          <p:cNvSpPr/>
          <p:nvPr/>
        </p:nvSpPr>
        <p:spPr>
          <a:xfrm>
            <a:off x="1101800" y="5380856"/>
            <a:ext cx="5256584" cy="3108544"/>
          </a:xfrm>
          <a:prstGeom prst="rect">
            <a:avLst/>
          </a:prstGeom>
          <a:solidFill>
            <a:srgbClr val="FFFFFF">
              <a:alpha val="80000"/>
            </a:srgbClr>
          </a:solidFill>
        </p:spPr>
        <p:txBody>
          <a:bodyPr wrap="square">
            <a:spAutoFit/>
          </a:bodyPr>
          <a:lstStyle/>
          <a:p>
            <a:r>
              <a:rPr lang="en-US" sz="2800" b="1" dirty="0">
                <a:latin typeface="Century Gothic"/>
                <a:cs typeface="Century Gothic"/>
              </a:rPr>
              <a:t>Peter said to them, ‘Each one of you must turn away from your sins and be baptised in the name of Jesus Christ, so that your sins will be forgiven; and you will receive God’s gift, the holy spirit.</a:t>
            </a:r>
            <a:r>
              <a:rPr lang="en-GB" sz="2800" b="1" dirty="0">
                <a:latin typeface="Century Gothic"/>
                <a:cs typeface="Century Gothic"/>
              </a:rPr>
              <a:t> </a:t>
            </a:r>
            <a:endParaRPr lang="en-US" sz="2800" b="1" dirty="0">
              <a:latin typeface="Century Gothic"/>
              <a:cs typeface="Century Gothic"/>
            </a:endParaRPr>
          </a:p>
        </p:txBody>
      </p:sp>
      <p:sp>
        <p:nvSpPr>
          <p:cNvPr id="13" name="Rectangle 12"/>
          <p:cNvSpPr/>
          <p:nvPr/>
        </p:nvSpPr>
        <p:spPr>
          <a:xfrm>
            <a:off x="6646416" y="484312"/>
            <a:ext cx="5256584" cy="2246769"/>
          </a:xfrm>
          <a:prstGeom prst="rect">
            <a:avLst/>
          </a:prstGeom>
          <a:solidFill>
            <a:srgbClr val="FFFFFF">
              <a:alpha val="80000"/>
            </a:srgbClr>
          </a:solidFill>
        </p:spPr>
        <p:txBody>
          <a:bodyPr wrap="square">
            <a:spAutoFit/>
          </a:bodyPr>
          <a:lstStyle/>
          <a:p>
            <a:r>
              <a:rPr lang="en-US" sz="2800" b="1" dirty="0">
                <a:latin typeface="Century Gothic"/>
                <a:cs typeface="Century Gothic"/>
              </a:rPr>
              <a:t>For God’s promise was made to you and your children, and to all who are far away - all whom the Lord our God calls to himself’.</a:t>
            </a:r>
            <a:r>
              <a:rPr lang="en-GB" sz="2800" b="1" dirty="0">
                <a:latin typeface="Century Gothic"/>
                <a:cs typeface="Century Gothic"/>
              </a:rPr>
              <a:t> </a:t>
            </a:r>
            <a:endParaRPr lang="en-US" sz="2800" b="1" dirty="0">
              <a:latin typeface="Century Gothic"/>
              <a:cs typeface="Century Gothic"/>
            </a:endParaRPr>
          </a:p>
        </p:txBody>
      </p:sp>
      <p:sp>
        <p:nvSpPr>
          <p:cNvPr id="14" name="Rectangle 13"/>
          <p:cNvSpPr/>
          <p:nvPr/>
        </p:nvSpPr>
        <p:spPr>
          <a:xfrm>
            <a:off x="6646416" y="2932584"/>
            <a:ext cx="5256584" cy="2246769"/>
          </a:xfrm>
          <a:prstGeom prst="rect">
            <a:avLst/>
          </a:prstGeom>
          <a:solidFill>
            <a:srgbClr val="FFFFFF">
              <a:alpha val="80000"/>
            </a:srgbClr>
          </a:solidFill>
        </p:spPr>
        <p:txBody>
          <a:bodyPr wrap="square">
            <a:spAutoFit/>
          </a:bodyPr>
          <a:lstStyle/>
          <a:p>
            <a:r>
              <a:rPr lang="en-US" sz="2800" b="1" dirty="0">
                <a:latin typeface="Century Gothic"/>
                <a:cs typeface="Century Gothic"/>
              </a:rPr>
              <a:t>Many of them believed his message and were baptised, and about three thousand people were added to the group that day. </a:t>
            </a:r>
          </a:p>
        </p:txBody>
      </p:sp>
      <p:sp>
        <p:nvSpPr>
          <p:cNvPr id="15" name="Rectangle 14"/>
          <p:cNvSpPr/>
          <p:nvPr/>
        </p:nvSpPr>
        <p:spPr>
          <a:xfrm>
            <a:off x="6646416" y="5452864"/>
            <a:ext cx="5256584" cy="2246769"/>
          </a:xfrm>
          <a:prstGeom prst="rect">
            <a:avLst/>
          </a:prstGeom>
          <a:solidFill>
            <a:srgbClr val="FFFFFF">
              <a:alpha val="80000"/>
            </a:srgbClr>
          </a:solidFill>
        </p:spPr>
        <p:txBody>
          <a:bodyPr wrap="square">
            <a:spAutoFit/>
          </a:bodyPr>
          <a:lstStyle/>
          <a:p>
            <a:r>
              <a:rPr lang="en-US" sz="2800" b="1" dirty="0">
                <a:latin typeface="Century Gothic"/>
                <a:cs typeface="Century Gothic"/>
              </a:rPr>
              <a:t>They spent their time in learning from the apostles, taking part in the fellowship, and sharing in the fellowship meals and the prayers.</a:t>
            </a:r>
            <a:endParaRPr lang="en-GB" sz="2800" b="1" dirty="0">
              <a:latin typeface="Century Gothic"/>
              <a:cs typeface="Century Gothic"/>
            </a:endParaRPr>
          </a:p>
        </p:txBody>
      </p:sp>
      <p:sp>
        <p:nvSpPr>
          <p:cNvPr id="17" name="TextBox 16"/>
          <p:cNvSpPr txBox="1"/>
          <p:nvPr/>
        </p:nvSpPr>
        <p:spPr>
          <a:xfrm>
            <a:off x="7942560" y="8189168"/>
            <a:ext cx="3816424" cy="707886"/>
          </a:xfrm>
          <a:prstGeom prst="rect">
            <a:avLst/>
          </a:prstGeom>
          <a:solidFill>
            <a:srgbClr val="FFFFFF">
              <a:alpha val="76000"/>
            </a:srgbClr>
          </a:solidFill>
        </p:spPr>
        <p:txBody>
          <a:bodyPr wrap="square" rtlCol="0">
            <a:spAutoFit/>
          </a:bodyPr>
          <a:lstStyle/>
          <a:p>
            <a:pPr algn="r"/>
            <a:r>
              <a:rPr lang="en-US" sz="2000" b="1" dirty="0">
                <a:latin typeface="Century Gothic"/>
                <a:cs typeface="Century Gothic"/>
              </a:rPr>
              <a:t>Based on Acts 2</a:t>
            </a:r>
          </a:p>
          <a:p>
            <a:pPr algn="r"/>
            <a:r>
              <a:rPr lang="en-US" sz="2000" b="1" dirty="0">
                <a:latin typeface="Century Gothic"/>
                <a:cs typeface="Century Gothic"/>
              </a:rPr>
              <a:t>(Come and See)</a:t>
            </a:r>
          </a:p>
        </p:txBody>
      </p:sp>
    </p:spTree>
    <p:extLst>
      <p:ext uri="{BB962C8B-B14F-4D97-AF65-F5344CB8AC3E}">
        <p14:creationId xmlns:p14="http://schemas.microsoft.com/office/powerpoint/2010/main" val="3828040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3000"/>
                            </p:stCondLst>
                            <p:childTnLst>
                              <p:par>
                                <p:cTn id="9" presetID="10" presetClass="entr" presetSubtype="0" fill="hold" grpId="0" nodeType="afterEffect">
                                  <p:stCondLst>
                                    <p:cond delay="100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5000"/>
                            </p:stCondLst>
                            <p:childTnLst>
                              <p:par>
                                <p:cTn id="13" presetID="10" presetClass="entr" presetSubtype="0" fill="hold" grpId="0" nodeType="afterEffect">
                                  <p:stCondLst>
                                    <p:cond delay="1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par>
                          <p:cTn id="16" fill="hold">
                            <p:stCondLst>
                              <p:cond delay="7000"/>
                            </p:stCondLst>
                            <p:childTnLst>
                              <p:par>
                                <p:cTn id="17" presetID="10" presetClass="entr" presetSubtype="0" fill="hold" grpId="0" nodeType="afterEffect">
                                  <p:stCondLst>
                                    <p:cond delay="1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9000"/>
                            </p:stCondLst>
                            <p:childTnLst>
                              <p:par>
                                <p:cTn id="21" presetID="10" presetClass="entr" presetSubtype="0" fill="hold" grpId="0" nodeType="afterEffect">
                                  <p:stCondLst>
                                    <p:cond delay="10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childTnLst>
                                </p:cTn>
                              </p:par>
                            </p:childTnLst>
                          </p:cTn>
                        </p:par>
                        <p:par>
                          <p:cTn id="24" fill="hold">
                            <p:stCondLst>
                              <p:cond delay="11000"/>
                            </p:stCondLst>
                            <p:childTnLst>
                              <p:par>
                                <p:cTn id="25" presetID="10" presetClass="entr" presetSubtype="0" fill="hold" grpId="0" nodeType="after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childTnLst>
                                </p:cTn>
                              </p:par>
                            </p:childTnLst>
                          </p:cTn>
                        </p:par>
                        <p:par>
                          <p:cTn id="28" fill="hold">
                            <p:stCondLst>
                              <p:cond delay="13000"/>
                            </p:stCondLst>
                            <p:childTnLst>
                              <p:par>
                                <p:cTn id="29" presetID="10" presetClass="entr" presetSubtype="0" fill="hold" grpId="0" nodeType="afterEffect">
                                  <p:stCondLst>
                                    <p:cond delay="10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3" grpId="0" animBg="1"/>
      <p:bldP spid="14" grpId="0" animBg="1"/>
      <p:bldP spid="15"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0"/>
            <a:ext cx="7620000" cy="9658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688" y="2284512"/>
            <a:ext cx="12601400" cy="3170099"/>
          </a:xfrm>
          <a:prstGeom prst="rect">
            <a:avLst/>
          </a:prstGeom>
        </p:spPr>
        <p:txBody>
          <a:bodyPr wrap="square">
            <a:spAutoFit/>
          </a:bodyPr>
          <a:lstStyle/>
          <a:p>
            <a:pPr algn="ctr">
              <a:spcAft>
                <a:spcPts val="0"/>
              </a:spcAft>
            </a:pPr>
            <a:r>
              <a:rPr lang="en-GB" sz="4000" dirty="0">
                <a:latin typeface="Comic Sans MS" panose="030F0702030302020204" pitchFamily="66" charset="0"/>
                <a:ea typeface="Calibri" panose="020F0502020204030204" pitchFamily="34" charset="0"/>
                <a:cs typeface="Times New Roman" panose="02020603050405020304" pitchFamily="18" charset="0"/>
              </a:rPr>
              <a:t>The power of the Holy Spirit is for all Christians and all are called to share the Gospel message.  The Good News of Jesus is for the whole world.  The event is celebrated in Christian churches on the Feast of Pentecost.</a:t>
            </a:r>
          </a:p>
        </p:txBody>
      </p:sp>
    </p:spTree>
    <p:extLst>
      <p:ext uri="{BB962C8B-B14F-4D97-AF65-F5344CB8AC3E}">
        <p14:creationId xmlns:p14="http://schemas.microsoft.com/office/powerpoint/2010/main" val="373212321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09712" y="11614"/>
            <a:ext cx="12601400" cy="9417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5400" b="1" i="0" u="sng"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SOME KEY QUESTIONS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happened to the friends of Jesus?</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would this help people to spread the Good News? </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reaction did the people have who heard Peter speak? </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effect did it have on their lives?</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would you have felt on hearing Peter’s message?</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does the power of the Holy Spirit change people’s lives?</a:t>
            </a:r>
            <a:endParaRPr kumimoji="0" lang="en-GB" altLang="en-US" sz="2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4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could you be bearers of Good News in school or at home?</a:t>
            </a:r>
            <a:endParaRPr kumimoji="0" lang="en-GB" altLang="en-US" sz="6000" b="0" i="0" u="none" strike="noStrike" cap="none" normalizeH="0" baseline="0" dirty="0" smtClean="0">
              <a:ln>
                <a:noFill/>
              </a:ln>
              <a:solidFill>
                <a:schemeClr val="tx1"/>
              </a:solidFill>
              <a:effectLst/>
              <a:latin typeface="Comic Sans MS" panose="030F0702030302020204" pitchFamily="66" charset="0"/>
            </a:endParaRPr>
          </a:p>
        </p:txBody>
      </p:sp>
    </p:spTree>
    <p:extLst>
      <p:ext uri="{BB962C8B-B14F-4D97-AF65-F5344CB8AC3E}">
        <p14:creationId xmlns:p14="http://schemas.microsoft.com/office/powerpoint/2010/main" val="27659076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52197" y="414919"/>
            <a:ext cx="12745416" cy="8525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800" b="1" i="0" u="sng"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SOME SUGGESTED ACTIVITIES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0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Illustrate or record in your own way what this scripture passage tells us about the power of the Holy Spirit in the lives of the apostles at Pentecost.  Describe the difference it made to their lives.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GB" altLang="en-US" sz="2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0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Use a religious painting that depicts Pentecost and describe what is happening in the painting.  Focus on the people, symbols and colour etc.  How does this link to the scripture studied in the topic so far?</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GB" altLang="en-US" sz="2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40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Write an article entitled ‘</a:t>
            </a:r>
            <a:r>
              <a:rPr kumimoji="0" lang="en-GB" altLang="en-US" sz="4000" b="0" i="1"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Power of the Spirit’</a:t>
            </a:r>
            <a:r>
              <a:rPr kumimoji="0" lang="en-GB" altLang="en-US" sz="4000" b="0" i="0" u="none" strike="noStrike" cap="none" normalizeH="0" baseline="0" dirty="0" smtClean="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describing the difference that the power of the Holy Spirit at Pentecost made to the apostles.</a:t>
            </a:r>
            <a:endParaRPr kumimoji="0" lang="en-GB" altLang="en-US" sz="5400" b="0" i="0" u="none" strike="noStrike" cap="none" normalizeH="0" baseline="0" dirty="0" smtClean="0">
              <a:ln>
                <a:noFill/>
              </a:ln>
              <a:solidFill>
                <a:schemeClr val="tx1"/>
              </a:solidFill>
              <a:effectLst/>
              <a:latin typeface="Comic Sans MS" panose="030F0702030302020204" pitchFamily="66" charset="0"/>
            </a:endParaRPr>
          </a:p>
        </p:txBody>
      </p:sp>
    </p:spTree>
    <p:extLst>
      <p:ext uri="{BB962C8B-B14F-4D97-AF65-F5344CB8AC3E}">
        <p14:creationId xmlns:p14="http://schemas.microsoft.com/office/powerpoint/2010/main" val="38813956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_rels/theme4.xml.rels><?xml version="1.0" encoding="UTF-8" standalone="yes"?>
<Relationships xmlns="http://schemas.openxmlformats.org/package/2006/relationships"><Relationship Id="rId1" Type="http://schemas.openxmlformats.org/officeDocument/2006/relationships/image" Target="../media/image1.png"/></Relationships>
</file>

<file path=ppt/theme/_rels/theme5.xml.rels><?xml version="1.0" encoding="UTF-8" standalone="yes"?>
<Relationships xmlns="http://schemas.openxmlformats.org/package/2006/relationships"><Relationship Id="rId1" Type="http://schemas.openxmlformats.org/officeDocument/2006/relationships/image" Target="../media/image1.png"/></Relationships>
</file>

<file path=ppt/theme/_rels/theme6.xml.rels><?xml version="1.0" encoding="UTF-8" standalone="yes"?>
<Relationships xmlns="http://schemas.openxmlformats.org/package/2006/relationships"><Relationship Id="rId1" Type="http://schemas.openxmlformats.org/officeDocument/2006/relationships/image" Target="../media/image1.png"/></Relationships>
</file>

<file path=ppt/theme/_rels/theme7.xml.rels><?xml version="1.0" encoding="UTF-8" standalone="yes"?>
<Relationships xmlns="http://schemas.openxmlformats.org/package/2006/relationships"><Relationship Id="rId1" Type="http://schemas.openxmlformats.org/officeDocument/2006/relationships/image" Target="../media/image1.png"/></Relationships>
</file>

<file path=ppt/theme/_rels/theme8.xml.rels><?xml version="1.0" encoding="UTF-8" standalone="yes"?>
<Relationships xmlns="http://schemas.openxmlformats.org/package/2006/relationships"><Relationship Id="rId1" Type="http://schemas.openxmlformats.org/officeDocument/2006/relationships/image" Target="../media/image1.png"/></Relationships>
</file>

<file path=ppt/theme/_rels/theme9.xml.rels><?xml version="1.0" encoding="UTF-8" standalone="yes"?>
<Relationships xmlns="http://schemas.openxmlformats.org/package/2006/relationships"><Relationship Id="rId1" Type="http://schemas.openxmlformats.org/officeDocument/2006/relationships/image" Target="../media/image1.png"/></Relationships>
</file>

<file path=ppt/theme/_rels/theme10.xml.rels><?xml version="1.0" encoding="UTF-8" standalone="yes"?>
<Relationships xmlns="http://schemas.openxmlformats.org/package/2006/relationships"><Relationship Id="rId1" Type="http://schemas.openxmlformats.org/officeDocument/2006/relationships/image" Target="../media/image1.png"/></Relationships>
</file>

<file path=ppt/theme/_rels/theme11.xml.rels><?xml version="1.0" encoding="UTF-8" standalone="yes"?>
<Relationships xmlns="http://schemas.openxmlformats.org/package/2006/relationships"><Relationship Id="rId1" Type="http://schemas.openxmlformats.org/officeDocument/2006/relationships/image" Target="../media/image1.png"/></Relationships>
</file>

<file path=ppt/theme/_rels/theme12.xml.rels><?xml version="1.0" encoding="UTF-8" standalone="yes"?>
<Relationships xmlns="http://schemas.openxmlformats.org/package/2006/relationships"><Relationship Id="rId1" Type="http://schemas.openxmlformats.org/officeDocument/2006/relationships/image" Target="../media/image1.png"/></Relationships>
</file>

<file path=ppt/theme/_rels/theme13.xml.rels><?xml version="1.0" encoding="UTF-8" standalone="yes"?>
<Relationships xmlns="http://schemas.openxmlformats.org/package/2006/relationships"><Relationship Id="rId1" Type="http://schemas.openxmlformats.org/officeDocument/2006/relationships/image" Target="../media/image1.png"/></Relationships>
</file>

<file path=ppt/theme/_rels/theme14.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amp; Bullets">
  <a:themeElements>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 Center">
  <a:themeElements>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Center">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itle &amp; Subtitle">
  <a:themeElements>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Subtitle">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Photo - Horizontal">
  <a:themeElements>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hoto - Horizontal Reflection">
  <a:themeElements>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Reflectio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Photo - Vertical">
  <a:themeElements>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Photo - Vertical Reflection">
  <a:themeElements>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Reflectio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le - Top">
  <a:themeElements>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Top">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Bullets">
  <a:themeElements>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amp; Bullets - Left">
  <a:themeElements>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Lef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le &amp; Bullets - 2 Column">
  <a:themeElements>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2 Colum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Title &amp; Bullets - Right">
  <a:themeElements>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Righ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Title, Bullets &amp; Photo">
  <a:themeElements>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Bullets &amp; Photo">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Pages>0</Pages>
  <Words>1083</Words>
  <Characters>0</Characters>
  <Application>Microsoft Office PowerPoint</Application>
  <PresentationFormat>Custom</PresentationFormat>
  <Lines>0</Lines>
  <Paragraphs>102</Paragraphs>
  <Slides>16</Slides>
  <Notes>13</Notes>
  <HiddenSlides>0</HiddenSlides>
  <MMClips>0</MMClips>
  <ScaleCrop>false</ScaleCrop>
  <HeadingPairs>
    <vt:vector size="6" baseType="variant">
      <vt:variant>
        <vt:lpstr>Fonts Used</vt:lpstr>
      </vt:variant>
      <vt:variant>
        <vt:i4>8</vt:i4>
      </vt:variant>
      <vt:variant>
        <vt:lpstr>Theme</vt:lpstr>
      </vt:variant>
      <vt:variant>
        <vt:i4>14</vt:i4>
      </vt:variant>
      <vt:variant>
        <vt:lpstr>Slide Titles</vt:lpstr>
      </vt:variant>
      <vt:variant>
        <vt:i4>16</vt:i4>
      </vt:variant>
    </vt:vector>
  </HeadingPairs>
  <TitlesOfParts>
    <vt:vector size="38" baseType="lpstr">
      <vt:lpstr>Arial</vt:lpstr>
      <vt:lpstr>Calibri</vt:lpstr>
      <vt:lpstr>Century Gothic</vt:lpstr>
      <vt:lpstr>Comic Sans MS</vt:lpstr>
      <vt:lpstr>Gill Sans</vt:lpstr>
      <vt:lpstr>Times New Roman</vt:lpstr>
      <vt:lpstr>Wingdings</vt:lpstr>
      <vt:lpstr>ヒラギノ角ゴ ProN W3</vt:lpstr>
      <vt:lpstr>Blank</vt:lpstr>
      <vt:lpstr>Title &amp; Bullets</vt:lpstr>
      <vt:lpstr>Title - Center</vt:lpstr>
      <vt:lpstr>Title &amp; Subtitle</vt:lpstr>
      <vt:lpstr>Photo - Horizontal</vt:lpstr>
      <vt:lpstr>Photo - Horizontal Reflection</vt:lpstr>
      <vt:lpstr>Photo - Vertical</vt:lpstr>
      <vt:lpstr>Photo - Vertical Reflection</vt:lpstr>
      <vt:lpstr>Title - Top</vt:lpstr>
      <vt:lpstr>Bullets</vt:lpstr>
      <vt:lpstr>Title &amp; Bullets - Left</vt:lpstr>
      <vt:lpstr>Title &amp; Bullets - 2 Column</vt:lpstr>
      <vt:lpstr>Title &amp; Bullets - Right</vt:lpstr>
      <vt:lpstr>Title, Bullets &amp; Photo</vt:lpstr>
      <vt:lpstr>Year 4 PENTECOST – SERVING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Gwen</dc:creator>
  <cp:lastModifiedBy>Rianne Foster</cp:lastModifiedBy>
  <cp:revision>18</cp:revision>
  <dcterms:modified xsi:type="dcterms:W3CDTF">2020-05-11T09:56:22Z</dcterms:modified>
</cp:coreProperties>
</file>