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191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1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193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155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07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582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187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84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716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296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026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9A7BE-F770-470E-9320-874DA5A40BE5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14231-981B-417B-8C56-2E51122C8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192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lashlearn.com/math-skills/second-grade/subtract-within-1000/subtract-multiples-of-100" TargetMode="External"/><Relationship Id="rId2" Type="http://schemas.openxmlformats.org/officeDocument/2006/relationships/hyperlink" Target="https://www.youtube.com/watch?v=PmsJkhps7g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Thursday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1504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Starter: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0862" y="1881981"/>
            <a:ext cx="6010275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07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1611" y="421452"/>
            <a:ext cx="9138804" cy="5937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713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182" y="117677"/>
            <a:ext cx="10515600" cy="1325563"/>
          </a:xfrm>
        </p:spPr>
        <p:txBody>
          <a:bodyPr/>
          <a:lstStyle/>
          <a:p>
            <a:pPr algn="ctr"/>
            <a:r>
              <a:rPr lang="en-GB" b="1" u="sng" dirty="0" smtClean="0"/>
              <a:t>Thursday</a:t>
            </a:r>
            <a:r>
              <a:rPr lang="en-GB" b="1" i="1" u="sng" dirty="0" smtClean="0"/>
              <a:t/>
            </a:r>
            <a:br>
              <a:rPr lang="en-GB" b="1" i="1" u="sng" dirty="0" smtClean="0"/>
            </a:br>
            <a:r>
              <a:rPr lang="en-GB" b="1" u="sng" dirty="0" smtClean="0"/>
              <a:t>L.O: To subtract </a:t>
            </a:r>
            <a:r>
              <a:rPr lang="en-GB" b="1" u="sng" dirty="0" smtClean="0"/>
              <a:t>multiples of 100 and </a:t>
            </a:r>
            <a:r>
              <a:rPr lang="en-GB" b="1" u="sng" dirty="0" smtClean="0"/>
              <a:t>1000.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5937" y="144324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www.youtube.com/watch?v=PmsJkhps7gE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https://www.splashlearn.com/math-skills/second-grade/subtract-within-1000/subtract-multiples-of-100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2418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7186" y="0"/>
            <a:ext cx="3345709" cy="679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091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575" y="245162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 smtClean="0"/>
              <a:t>Friday</a:t>
            </a:r>
            <a:br>
              <a:rPr lang="en-GB" b="1" u="sng" dirty="0" smtClean="0"/>
            </a:br>
            <a:r>
              <a:rPr lang="en-GB" b="1" u="sng" dirty="0" smtClean="0"/>
              <a:t>LO</a:t>
            </a:r>
            <a:r>
              <a:rPr lang="en-GB" b="1" u="sng" dirty="0" smtClean="0"/>
              <a:t>: To subtract a two-digit number from a two-digit number without an exchange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2090581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2511" y="266541"/>
            <a:ext cx="10666663" cy="5768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626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5500" y="299619"/>
            <a:ext cx="11109484" cy="487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832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09607" y="282632"/>
            <a:ext cx="4678680" cy="6159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676" y="191191"/>
            <a:ext cx="4748880" cy="560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090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6465" y="365125"/>
            <a:ext cx="7019551" cy="622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979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0465" y="279458"/>
            <a:ext cx="8093208" cy="630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77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Widescreen</PresentationFormat>
  <Paragraphs>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Thursday</vt:lpstr>
      <vt:lpstr>Starter: </vt:lpstr>
      <vt:lpstr>PowerPoint Presentation</vt:lpstr>
      <vt:lpstr>Thursday L.O: To subtract multiples of 100 and 1000.</vt:lpstr>
      <vt:lpstr>PowerPoint Presentation</vt:lpstr>
      <vt:lpstr>Friday LO: To subtract a two-digit number from a two-digit number without an exchange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</dc:title>
  <dc:creator>Jennifer Mooney</dc:creator>
  <cp:lastModifiedBy>Jennifer Mooney</cp:lastModifiedBy>
  <cp:revision>1</cp:revision>
  <dcterms:created xsi:type="dcterms:W3CDTF">2020-06-18T08:40:38Z</dcterms:created>
  <dcterms:modified xsi:type="dcterms:W3CDTF">2020-06-18T08:41:11Z</dcterms:modified>
</cp:coreProperties>
</file>