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8" r:id="rId2"/>
    <p:sldId id="271" r:id="rId3"/>
    <p:sldId id="272" r:id="rId4"/>
    <p:sldId id="273" r:id="rId5"/>
    <p:sldId id="274" r:id="rId6"/>
    <p:sldId id="281" r:id="rId7"/>
    <p:sldId id="282" r:id="rId8"/>
    <p:sldId id="276" r:id="rId9"/>
    <p:sldId id="277" r:id="rId10"/>
    <p:sldId id="278" r:id="rId11"/>
    <p:sldId id="279"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DCCD"/>
    <a:srgbClr val="66CCFF"/>
    <a:srgbClr val="33CCFF"/>
    <a:srgbClr val="66FF99"/>
    <a:srgbClr val="99FF66"/>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40" autoAdjust="0"/>
    <p:restoredTop sz="91492" autoAdjust="0"/>
  </p:normalViewPr>
  <p:slideViewPr>
    <p:cSldViewPr snapToGrid="0">
      <p:cViewPr varScale="1">
        <p:scale>
          <a:sx n="63" d="100"/>
          <a:sy n="63" d="100"/>
        </p:scale>
        <p:origin x="7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4D775-63DC-4C85-99A0-5EDAF7D3D21A}" type="datetimeFigureOut">
              <a:rPr lang="en-US" smtClean="0"/>
              <a:t>11/27/2021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E4FACB-4818-4681-90E8-C2A9A6F1F3A9}" type="slidenum">
              <a:rPr lang="en-US" smtClean="0"/>
              <a:t>‹#›</a:t>
            </a:fld>
            <a:endParaRPr lang="en-US"/>
          </a:p>
        </p:txBody>
      </p:sp>
    </p:spTree>
    <p:extLst>
      <p:ext uri="{BB962C8B-B14F-4D97-AF65-F5344CB8AC3E}">
        <p14:creationId xmlns:p14="http://schemas.microsoft.com/office/powerpoint/2010/main" val="628791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Reader 1 and 2</a:t>
            </a:r>
            <a:endParaRPr lang="en-US" dirty="0"/>
          </a:p>
        </p:txBody>
      </p:sp>
      <p:sp>
        <p:nvSpPr>
          <p:cNvPr id="4" name="Slide Number Placeholder 3"/>
          <p:cNvSpPr>
            <a:spLocks noGrp="1"/>
          </p:cNvSpPr>
          <p:nvPr>
            <p:ph type="sldNum" sz="quarter" idx="10"/>
          </p:nvPr>
        </p:nvSpPr>
        <p:spPr/>
        <p:txBody>
          <a:bodyPr/>
          <a:lstStyle/>
          <a:p>
            <a:fld id="{BAE4FACB-4818-4681-90E8-C2A9A6F1F3A9}" type="slidenum">
              <a:rPr lang="en-US" smtClean="0"/>
              <a:t>1</a:t>
            </a:fld>
            <a:endParaRPr lang="en-US"/>
          </a:p>
        </p:txBody>
      </p:sp>
    </p:spTree>
    <p:extLst>
      <p:ext uri="{BB962C8B-B14F-4D97-AF65-F5344CB8AC3E}">
        <p14:creationId xmlns:p14="http://schemas.microsoft.com/office/powerpoint/2010/main" val="3066989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38693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51541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8317E8E-C05A-42F9-B2E1-0949B6D8C3D6}"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201120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8317E8E-C05A-42F9-B2E1-0949B6D8C3D6}"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640000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8317E8E-C05A-42F9-B2E1-0949B6D8C3D6}" type="datetimeFigureOut">
              <a:rPr lang="en-GB" smtClean="0"/>
              <a:t>27/11/2021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489096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8317E8E-C05A-42F9-B2E1-0949B6D8C3D6}" type="datetimeFigureOut">
              <a:rPr lang="en-GB" smtClean="0"/>
              <a:t>27/11/2021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27158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317E8E-C05A-42F9-B2E1-0949B6D8C3D6}" type="datetimeFigureOut">
              <a:rPr lang="en-GB" smtClean="0"/>
              <a:t>27/11/2021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360265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8317E8E-C05A-42F9-B2E1-0949B6D8C3D6}"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1297197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8317E8E-C05A-42F9-B2E1-0949B6D8C3D6}"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3133845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1457901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78003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17E8E-C05A-42F9-B2E1-0949B6D8C3D6}" type="datetimeFigureOut">
              <a:rPr lang="en-GB" smtClean="0"/>
              <a:t>27/11/2021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986BDD-73A5-427F-9CC7-B86FCD483441}" type="slidenum">
              <a:rPr lang="en-GB" smtClean="0"/>
              <a:t>‹#›</a:t>
            </a:fld>
            <a:endParaRPr lang="en-GB"/>
          </a:p>
        </p:txBody>
      </p:sp>
    </p:spTree>
    <p:extLst>
      <p:ext uri="{BB962C8B-B14F-4D97-AF65-F5344CB8AC3E}">
        <p14:creationId xmlns:p14="http://schemas.microsoft.com/office/powerpoint/2010/main" val="1601397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1392" y="1086485"/>
            <a:ext cx="6789684" cy="1325563"/>
          </a:xfrm>
        </p:spPr>
        <p:txBody>
          <a:bodyPr>
            <a:noAutofit/>
          </a:bodyPr>
          <a:lstStyle/>
          <a:p>
            <a:pPr algn="ctr"/>
            <a:r>
              <a:rPr lang="en-US" sz="5400" b="1" dirty="0" smtClean="0">
                <a:latin typeface="Bahnschrift SemiLight" panose="020B0502040204020203" pitchFamily="34" charset="0"/>
              </a:rPr>
              <a:t>St. Andrew the Apostle</a:t>
            </a:r>
            <a:endParaRPr lang="en-US" sz="5400" b="1" dirty="0">
              <a:latin typeface="Bahnschrift SemiLight" panose="020B0502040204020203" pitchFamily="34" charset="0"/>
            </a:endParaRPr>
          </a:p>
        </p:txBody>
      </p:sp>
      <p:sp>
        <p:nvSpPr>
          <p:cNvPr id="3" name="Content Placeholder 2"/>
          <p:cNvSpPr>
            <a:spLocks noGrp="1"/>
          </p:cNvSpPr>
          <p:nvPr>
            <p:ph idx="1"/>
          </p:nvPr>
        </p:nvSpPr>
        <p:spPr>
          <a:xfrm>
            <a:off x="4797972" y="3167062"/>
            <a:ext cx="7136524" cy="4351338"/>
          </a:xfrm>
        </p:spPr>
        <p:txBody>
          <a:bodyPr>
            <a:normAutofit/>
          </a:bodyPr>
          <a:lstStyle/>
          <a:p>
            <a:pPr marL="0" indent="0" algn="ctr">
              <a:buNone/>
            </a:pPr>
            <a:r>
              <a:rPr lang="en-US" sz="3600" b="1" dirty="0" smtClean="0">
                <a:latin typeface="Bahnschrift SemiLight" panose="020B0502040204020203" pitchFamily="34" charset="0"/>
              </a:rPr>
              <a:t>Feast Day: November 30</a:t>
            </a:r>
            <a:r>
              <a:rPr lang="en-US" sz="3600" b="1" baseline="30000" dirty="0" smtClean="0">
                <a:latin typeface="Bahnschrift SemiLight" panose="020B0502040204020203" pitchFamily="34" charset="0"/>
              </a:rPr>
              <a:t>th</a:t>
            </a:r>
            <a:endParaRPr lang="en-US" sz="3600" b="1" dirty="0">
              <a:latin typeface="Bahnschrift SemiLight" panose="020B0502040204020203" pitchFamily="34" charset="0"/>
            </a:endParaRPr>
          </a:p>
        </p:txBody>
      </p:sp>
      <p:pic>
        <p:nvPicPr>
          <p:cNvPr id="1026" name="Picture 2" descr="St. Andrew | Facts, Gospel Accounts, &amp;amp; Feast Day | Britannic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365126"/>
            <a:ext cx="3872137" cy="5811838"/>
          </a:xfrm>
          <a:prstGeom prst="rect">
            <a:avLst/>
          </a:prstGeom>
          <a:noFill/>
          <a:ln w="7937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6754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396101"/>
            <a:ext cx="4666517"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We Gather…</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pic>
        <p:nvPicPr>
          <p:cNvPr id="7170" name="Picture 2" descr="Goan Churches | Information on all Churches in Go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12640" y="1985814"/>
            <a:ext cx="3350898" cy="430734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rot="20685208">
            <a:off x="2334021" y="3345446"/>
            <a:ext cx="1945990"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cap="none" spc="0"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brave</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7" name="Rectangle 6"/>
          <p:cNvSpPr/>
          <p:nvPr/>
        </p:nvSpPr>
        <p:spPr>
          <a:xfrm rot="969242">
            <a:off x="8289677" y="3332788"/>
            <a:ext cx="1945990"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loyal</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9" name="Rectangle 8"/>
          <p:cNvSpPr/>
          <p:nvPr/>
        </p:nvSpPr>
        <p:spPr>
          <a:xfrm rot="20685208">
            <a:off x="362122" y="5122487"/>
            <a:ext cx="2481102"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cap="none" spc="0"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humble</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10" name="Rectangle 9"/>
          <p:cNvSpPr/>
          <p:nvPr/>
        </p:nvSpPr>
        <p:spPr>
          <a:xfrm rot="756179">
            <a:off x="9215238" y="5176327"/>
            <a:ext cx="2445114"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chosen</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11" name="Rectangle 10"/>
          <p:cNvSpPr/>
          <p:nvPr/>
        </p:nvSpPr>
        <p:spPr>
          <a:xfrm rot="20674959">
            <a:off x="368387" y="1920821"/>
            <a:ext cx="2159642"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loving</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12" name="Rectangle 11"/>
          <p:cNvSpPr/>
          <p:nvPr/>
        </p:nvSpPr>
        <p:spPr>
          <a:xfrm rot="955063">
            <a:off x="9162499" y="1761499"/>
            <a:ext cx="2550593" cy="1015663"/>
          </a:xfrm>
          <a:prstGeom prst="rect">
            <a:avLst/>
          </a:prstGeom>
          <a:noFill/>
          <a:ln>
            <a:solidFill>
              <a:schemeClr val="accent1">
                <a:lumMod val="20000"/>
                <a:lumOff val="80000"/>
              </a:schemeClr>
            </a:solidFill>
          </a:ln>
        </p:spPr>
        <p:txBody>
          <a:bodyPr wrap="square" lIns="91440" tIns="45720" rIns="91440" bIns="45720">
            <a:spAutoFit/>
          </a:bodyPr>
          <a:lstStyle/>
          <a:p>
            <a:r>
              <a:rPr lang="en-US" sz="6000" b="1"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devoted</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Tree>
    <p:extLst>
      <p:ext uri="{BB962C8B-B14F-4D97-AF65-F5344CB8AC3E}">
        <p14:creationId xmlns:p14="http://schemas.microsoft.com/office/powerpoint/2010/main" val="716590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5760" y="1200328"/>
            <a:ext cx="7457440" cy="5413831"/>
          </a:xfrm>
          <a:ln w="76200">
            <a:solidFill>
              <a:schemeClr val="accent1">
                <a:lumMod val="75000"/>
              </a:schemeClr>
            </a:solidFill>
          </a:ln>
        </p:spPr>
        <p:txBody>
          <a:bodyPr>
            <a:noAutofit/>
          </a:bodyPr>
          <a:lstStyle/>
          <a:p>
            <a:pPr marL="0" indent="0">
              <a:lnSpc>
                <a:spcPct val="100000"/>
              </a:lnSpc>
              <a:spcBef>
                <a:spcPts val="0"/>
              </a:spcBef>
              <a:buNone/>
            </a:pPr>
            <a:r>
              <a:rPr lang="en-US" sz="2600" dirty="0">
                <a:latin typeface="Bahnschrift SemiLight SemiConde" panose="020B0502040204020203" pitchFamily="34" charset="0"/>
              </a:rPr>
              <a:t>A reading from the Holy Gospel according to Mark.</a:t>
            </a:r>
          </a:p>
          <a:p>
            <a:pPr marL="0" indent="0">
              <a:lnSpc>
                <a:spcPct val="100000"/>
              </a:lnSpc>
              <a:spcBef>
                <a:spcPts val="0"/>
              </a:spcBef>
              <a:buNone/>
            </a:pPr>
            <a:endParaRPr lang="en-GB" sz="2600" dirty="0" smtClean="0">
              <a:latin typeface="Bahnschrift SemiLight SemiConde" panose="020B0502040204020203" pitchFamily="34" charset="0"/>
            </a:endParaRPr>
          </a:p>
          <a:p>
            <a:pPr marL="0" indent="0" algn="just">
              <a:lnSpc>
                <a:spcPct val="100000"/>
              </a:lnSpc>
              <a:spcBef>
                <a:spcPts val="0"/>
              </a:spcBef>
              <a:buNone/>
            </a:pPr>
            <a:r>
              <a:rPr lang="en-GB" sz="2600" i="1" dirty="0">
                <a:latin typeface="Bahnschrift SemiLight SemiConde" panose="020B0502040204020203" pitchFamily="34" charset="0"/>
              </a:rPr>
              <a:t>‘</a:t>
            </a:r>
            <a:r>
              <a:rPr lang="en-GB" sz="2600" dirty="0">
                <a:latin typeface="Bahnschrift SemiLight SemiConde" panose="020B0502040204020203" pitchFamily="34" charset="0"/>
              </a:rPr>
              <a:t>As Jesus walked along the shore of Lake Galilee, he saw two fishermen, Simon and his brother, Andrew, catching fish with a net. Jesus said to them, “Come with me and I will teach you to catch people”. At once they left their nets and went with him.</a:t>
            </a:r>
            <a:endParaRPr lang="en-US" sz="2600" b="1" dirty="0">
              <a:latin typeface="Bahnschrift SemiLight SemiConde" panose="020B0502040204020203" pitchFamily="34" charset="0"/>
            </a:endParaRPr>
          </a:p>
          <a:p>
            <a:pPr marL="0" indent="0" algn="just">
              <a:lnSpc>
                <a:spcPct val="100000"/>
              </a:lnSpc>
              <a:spcBef>
                <a:spcPts val="0"/>
              </a:spcBef>
              <a:buNone/>
            </a:pPr>
            <a:r>
              <a:rPr lang="en-GB" sz="2600" dirty="0">
                <a:latin typeface="Bahnschrift SemiLight SemiConde" panose="020B0502040204020203" pitchFamily="34" charset="0"/>
              </a:rPr>
              <a:t> </a:t>
            </a:r>
            <a:endParaRPr lang="en-US" sz="2600" b="1" dirty="0">
              <a:latin typeface="Bahnschrift SemiLight SemiConde" panose="020B0502040204020203" pitchFamily="34" charset="0"/>
            </a:endParaRPr>
          </a:p>
          <a:p>
            <a:pPr marL="0" indent="0" algn="just">
              <a:lnSpc>
                <a:spcPct val="100000"/>
              </a:lnSpc>
              <a:spcBef>
                <a:spcPts val="0"/>
              </a:spcBef>
              <a:buNone/>
            </a:pPr>
            <a:r>
              <a:rPr lang="en-GB" sz="2600" dirty="0">
                <a:latin typeface="Bahnschrift SemiLight SemiConde" panose="020B0502040204020203" pitchFamily="34" charset="0"/>
              </a:rPr>
              <a:t>He went a little further on and saw two other brothers, James and John, the sons of Zebedee. They were in their boat getting their nets ready. As soon as Jesus saw them, he called them and they left their father, Zebedee, in the boat with the hired men and went with Jesus.</a:t>
            </a:r>
            <a:endParaRPr lang="en-US" sz="2600" b="1" dirty="0">
              <a:latin typeface="Bahnschrift SemiLight SemiConde" panose="020B0502040204020203" pitchFamily="34" charset="0"/>
            </a:endParaRPr>
          </a:p>
          <a:p>
            <a:pPr marL="0" indent="0">
              <a:lnSpc>
                <a:spcPct val="100000"/>
              </a:lnSpc>
              <a:spcBef>
                <a:spcPts val="0"/>
              </a:spcBef>
              <a:buNone/>
            </a:pPr>
            <a:endParaRPr lang="en-US" sz="2600" b="1" dirty="0">
              <a:latin typeface="Bahnschrift SemiLight SemiConde" panose="020B0502040204020203" pitchFamily="34" charset="0"/>
            </a:endParaRPr>
          </a:p>
        </p:txBody>
      </p:sp>
      <p:sp>
        <p:nvSpPr>
          <p:cNvPr id="3" name="Rectangle 2"/>
          <p:cNvSpPr/>
          <p:nvPr/>
        </p:nvSpPr>
        <p:spPr>
          <a:xfrm>
            <a:off x="365760" y="0"/>
            <a:ext cx="4666517"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We Listen…</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pic>
        <p:nvPicPr>
          <p:cNvPr id="3074" name="Picture 2" descr="WE ARE THE FISHERS OF M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8159" y="4055172"/>
            <a:ext cx="3800475" cy="255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8344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396101"/>
            <a:ext cx="4666517"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We Reflect…</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pic>
        <p:nvPicPr>
          <p:cNvPr id="13316" name="Picture 4" descr="Fishers of M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2932" y="1725386"/>
            <a:ext cx="5724525" cy="484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110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1960" y="1449704"/>
            <a:ext cx="11353800" cy="5205095"/>
          </a:xfrm>
          <a:ln w="76200">
            <a:solidFill>
              <a:schemeClr val="accent1">
                <a:lumMod val="75000"/>
              </a:schemeClr>
            </a:solidFill>
          </a:ln>
        </p:spPr>
        <p:txBody>
          <a:bodyPr>
            <a:noAutofit/>
          </a:bodyPr>
          <a:lstStyle/>
          <a:p>
            <a:pPr marL="0" indent="0">
              <a:buNone/>
            </a:pPr>
            <a:r>
              <a:rPr lang="en-US" dirty="0">
                <a:latin typeface="Bahnschrift SemiLight SemiConde" panose="020B0502040204020203" pitchFamily="34" charset="0"/>
              </a:rPr>
              <a:t>To help us to be faithful and committed friends to one </a:t>
            </a:r>
            <a:r>
              <a:rPr lang="en-US" dirty="0" smtClean="0">
                <a:latin typeface="Bahnschrift SemiLight SemiConde" panose="020B0502040204020203" pitchFamily="34" charset="0"/>
              </a:rPr>
              <a:t>another.</a:t>
            </a:r>
          </a:p>
          <a:p>
            <a:pPr marL="0" indent="0">
              <a:buNone/>
            </a:pPr>
            <a:r>
              <a:rPr lang="en-US" b="1" dirty="0" smtClean="0">
                <a:latin typeface="Bahnschrift SemiLight SemiConde" panose="020B0502040204020203" pitchFamily="34" charset="0"/>
              </a:rPr>
              <a:t>All: give </a:t>
            </a:r>
            <a:r>
              <a:rPr lang="en-US" b="1" dirty="0">
                <a:latin typeface="Bahnschrift SemiLight SemiConde" panose="020B0502040204020203" pitchFamily="34" charset="0"/>
              </a:rPr>
              <a:t>us the power, O Lord.</a:t>
            </a:r>
            <a:endParaRPr lang="en-US" dirty="0">
              <a:latin typeface="Bahnschrift SemiLight SemiConde" panose="020B0502040204020203" pitchFamily="34" charset="0"/>
            </a:endParaRPr>
          </a:p>
          <a:p>
            <a:pPr marL="0" indent="0">
              <a:buNone/>
            </a:pPr>
            <a:r>
              <a:rPr lang="en-US" dirty="0">
                <a:latin typeface="Bahnschrift SemiLight SemiConde" panose="020B0502040204020203" pitchFamily="34" charset="0"/>
              </a:rPr>
              <a:t>To help us be faithful friends and followers of Jesus, like Saint Andrew </a:t>
            </a:r>
            <a:r>
              <a:rPr lang="en-US" dirty="0" smtClean="0">
                <a:latin typeface="Bahnschrift SemiLight SemiConde" panose="020B0502040204020203" pitchFamily="34" charset="0"/>
              </a:rPr>
              <a:t>was.</a:t>
            </a:r>
          </a:p>
          <a:p>
            <a:pPr marL="0" indent="0">
              <a:buNone/>
            </a:pPr>
            <a:r>
              <a:rPr lang="en-US" b="1" dirty="0" smtClean="0">
                <a:latin typeface="Bahnschrift SemiLight SemiConde" panose="020B0502040204020203" pitchFamily="34" charset="0"/>
              </a:rPr>
              <a:t>All:  Give </a:t>
            </a:r>
            <a:r>
              <a:rPr lang="en-US" b="1" dirty="0">
                <a:latin typeface="Bahnschrift SemiLight SemiConde" panose="020B0502040204020203" pitchFamily="34" charset="0"/>
              </a:rPr>
              <a:t>us the power, O Lord.</a:t>
            </a:r>
            <a:endParaRPr lang="en-US" dirty="0">
              <a:latin typeface="Bahnschrift SemiLight SemiConde" panose="020B0502040204020203" pitchFamily="34" charset="0"/>
            </a:endParaRPr>
          </a:p>
          <a:p>
            <a:pPr marL="0" indent="0">
              <a:buNone/>
            </a:pPr>
            <a:r>
              <a:rPr lang="en-US" dirty="0">
                <a:latin typeface="Bahnschrift SemiLight SemiConde" panose="020B0502040204020203" pitchFamily="34" charset="0"/>
              </a:rPr>
              <a:t>To help us follow Saint Andrew’s example and share the good news with </a:t>
            </a:r>
            <a:r>
              <a:rPr lang="en-US" dirty="0" smtClean="0">
                <a:latin typeface="Bahnschrift SemiLight SemiConde" panose="020B0502040204020203" pitchFamily="34" charset="0"/>
              </a:rPr>
              <a:t>others.</a:t>
            </a:r>
          </a:p>
          <a:p>
            <a:pPr marL="0" indent="0">
              <a:buNone/>
            </a:pPr>
            <a:r>
              <a:rPr lang="en-US" b="1" dirty="0" smtClean="0">
                <a:latin typeface="Bahnschrift SemiLight SemiConde" panose="020B0502040204020203" pitchFamily="34" charset="0"/>
              </a:rPr>
              <a:t>All: Give </a:t>
            </a:r>
            <a:r>
              <a:rPr lang="en-US" b="1" dirty="0">
                <a:latin typeface="Bahnschrift SemiLight SemiConde" panose="020B0502040204020203" pitchFamily="34" charset="0"/>
              </a:rPr>
              <a:t>us the power, O Lord.</a:t>
            </a:r>
            <a:endParaRPr lang="en-US" dirty="0">
              <a:latin typeface="Bahnschrift SemiLight SemiConde" panose="020B0502040204020203" pitchFamily="34" charset="0"/>
            </a:endParaRPr>
          </a:p>
          <a:p>
            <a:pPr marL="0" indent="0">
              <a:buNone/>
            </a:pPr>
            <a:r>
              <a:rPr lang="en-US" dirty="0">
                <a:latin typeface="Bahnschrift SemiLight SemiConde" panose="020B0502040204020203" pitchFamily="34" charset="0"/>
              </a:rPr>
              <a:t>To help us find the peace of Christ in our </a:t>
            </a:r>
            <a:r>
              <a:rPr lang="en-US" dirty="0" smtClean="0">
                <a:latin typeface="Bahnschrift SemiLight SemiConde" panose="020B0502040204020203" pitchFamily="34" charset="0"/>
              </a:rPr>
              <a:t>lives.</a:t>
            </a:r>
          </a:p>
          <a:p>
            <a:pPr marL="0" indent="0">
              <a:buNone/>
            </a:pPr>
            <a:r>
              <a:rPr lang="en-US" b="1" dirty="0" smtClean="0">
                <a:latin typeface="Bahnschrift SemiLight SemiConde" panose="020B0502040204020203" pitchFamily="34" charset="0"/>
              </a:rPr>
              <a:t>All: Give </a:t>
            </a:r>
            <a:r>
              <a:rPr lang="en-US" b="1" dirty="0">
                <a:latin typeface="Bahnschrift SemiLight SemiConde" panose="020B0502040204020203" pitchFamily="34" charset="0"/>
              </a:rPr>
              <a:t>us the power, O Lord.</a:t>
            </a:r>
            <a:endParaRPr lang="en-US" dirty="0">
              <a:latin typeface="Bahnschrift SemiLight SemiConde" panose="020B0502040204020203" pitchFamily="34" charset="0"/>
            </a:endParaRPr>
          </a:p>
          <a:p>
            <a:pPr marL="0" indent="0">
              <a:buNone/>
            </a:pPr>
            <a:r>
              <a:rPr lang="en-US" dirty="0">
                <a:latin typeface="Bahnschrift SemiLight SemiConde" panose="020B0502040204020203" pitchFamily="34" charset="0"/>
              </a:rPr>
              <a:t>To help us love one another as you love </a:t>
            </a:r>
            <a:r>
              <a:rPr lang="en-US" dirty="0" smtClean="0">
                <a:latin typeface="Bahnschrift SemiLight SemiConde" panose="020B0502040204020203" pitchFamily="34" charset="0"/>
              </a:rPr>
              <a:t>us.</a:t>
            </a:r>
          </a:p>
          <a:p>
            <a:pPr marL="0" indent="0">
              <a:buNone/>
            </a:pPr>
            <a:r>
              <a:rPr lang="en-US" b="1" dirty="0" smtClean="0">
                <a:latin typeface="Bahnschrift SemiLight SemiConde" panose="020B0502040204020203" pitchFamily="34" charset="0"/>
              </a:rPr>
              <a:t>All: Give </a:t>
            </a:r>
            <a:r>
              <a:rPr lang="en-US" b="1" dirty="0">
                <a:latin typeface="Bahnschrift SemiLight SemiConde" panose="020B0502040204020203" pitchFamily="34" charset="0"/>
              </a:rPr>
              <a:t>us the power, O Lord.</a:t>
            </a:r>
            <a:endParaRPr lang="en-US" dirty="0">
              <a:latin typeface="Bahnschrift SemiLight SemiConde" panose="020B0502040204020203" pitchFamily="34" charset="0"/>
            </a:endParaRPr>
          </a:p>
          <a:p>
            <a:pPr marL="0" indent="0">
              <a:buNone/>
            </a:pPr>
            <a:endParaRPr lang="en-US" sz="2400" b="1" dirty="0">
              <a:latin typeface="Bahnschrift SemiLight SemiConde" panose="020B0502040204020203" pitchFamily="34" charset="0"/>
            </a:endParaRPr>
          </a:p>
        </p:txBody>
      </p:sp>
      <p:sp>
        <p:nvSpPr>
          <p:cNvPr id="3" name="Rectangle 2"/>
          <p:cNvSpPr/>
          <p:nvPr/>
        </p:nvSpPr>
        <p:spPr>
          <a:xfrm>
            <a:off x="441960" y="81141"/>
            <a:ext cx="4666517"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We Pray…</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Tree>
    <p:extLst>
      <p:ext uri="{BB962C8B-B14F-4D97-AF65-F5344CB8AC3E}">
        <p14:creationId xmlns:p14="http://schemas.microsoft.com/office/powerpoint/2010/main" val="22251029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12520" y="101461"/>
            <a:ext cx="5247640"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We Go Forth…</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sp>
        <p:nvSpPr>
          <p:cNvPr id="5" name="Rectangle 4"/>
          <p:cNvSpPr/>
          <p:nvPr/>
        </p:nvSpPr>
        <p:spPr>
          <a:xfrm>
            <a:off x="1216074" y="1616578"/>
            <a:ext cx="9960303" cy="1938992"/>
          </a:xfrm>
          <a:prstGeom prst="rect">
            <a:avLst/>
          </a:prstGeom>
          <a:noFill/>
          <a:ln>
            <a:solidFill>
              <a:schemeClr val="accent1">
                <a:lumMod val="20000"/>
                <a:lumOff val="80000"/>
              </a:schemeClr>
            </a:solidFill>
          </a:ln>
        </p:spPr>
        <p:txBody>
          <a:bodyPr wrap="square" lIns="91440" tIns="45720" rIns="91440" bIns="45720">
            <a:spAutoFit/>
          </a:bodyPr>
          <a:lstStyle/>
          <a:p>
            <a:pPr algn="ctr"/>
            <a:r>
              <a:rPr lang="en-US" sz="6000" b="1" dirty="0"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What will you do today to try and live like St. </a:t>
            </a:r>
            <a:r>
              <a:rPr lang="en-US" sz="6000" b="1" smtClean="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rPr>
              <a:t>Andrew did?</a:t>
            </a:r>
            <a:endParaRPr lang="en-US" sz="6000" b="1" cap="none" spc="0" dirty="0">
              <a:ln w="10160">
                <a:solidFill>
                  <a:schemeClr val="accent5"/>
                </a:solidFill>
                <a:prstDash val="solid"/>
              </a:ln>
              <a:solidFill>
                <a:schemeClr val="accent1">
                  <a:lumMod val="40000"/>
                  <a:lumOff val="60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pic>
        <p:nvPicPr>
          <p:cNvPr id="12290" name="Picture 2" descr="Live like Jesus. Love like Jesus. | God T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7815" y="3741021"/>
            <a:ext cx="39624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7886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87120" y="1825625"/>
            <a:ext cx="6065520" cy="4819015"/>
          </a:xfrm>
          <a:ln w="76200">
            <a:solidFill>
              <a:schemeClr val="accent1">
                <a:lumMod val="75000"/>
              </a:schemeClr>
            </a:solidFill>
          </a:ln>
        </p:spPr>
        <p:txBody>
          <a:bodyPr>
            <a:noAutofit/>
          </a:bodyPr>
          <a:lstStyle/>
          <a:p>
            <a:pPr marL="0" indent="0" algn="ctr" fontAlgn="base">
              <a:buNone/>
            </a:pPr>
            <a:r>
              <a:rPr lang="en-US" dirty="0">
                <a:latin typeface="Bahnschrift SemiLight SemiConde" panose="020B0502040204020203" pitchFamily="34" charset="0"/>
              </a:rPr>
              <a:t>Loving </a:t>
            </a:r>
            <a:r>
              <a:rPr lang="en-US" dirty="0" smtClean="0">
                <a:latin typeface="Bahnschrift SemiLight SemiConde" panose="020B0502040204020203" pitchFamily="34" charset="0"/>
              </a:rPr>
              <a:t>God,</a:t>
            </a:r>
          </a:p>
          <a:p>
            <a:pPr marL="0" indent="0" algn="ctr" fontAlgn="base">
              <a:buNone/>
            </a:pPr>
            <a:r>
              <a:rPr lang="en-US" dirty="0" smtClean="0">
                <a:latin typeface="Bahnschrift SemiLight SemiConde" panose="020B0502040204020203" pitchFamily="34" charset="0"/>
              </a:rPr>
              <a:t>We </a:t>
            </a:r>
            <a:r>
              <a:rPr lang="en-US" dirty="0">
                <a:latin typeface="Bahnschrift SemiLight SemiConde" panose="020B0502040204020203" pitchFamily="34" charset="0"/>
              </a:rPr>
              <a:t>think of Andrew, called first among your disciples,</a:t>
            </a:r>
            <a:br>
              <a:rPr lang="en-US" dirty="0">
                <a:latin typeface="Bahnschrift SemiLight SemiConde" panose="020B0502040204020203" pitchFamily="34" charset="0"/>
              </a:rPr>
            </a:br>
            <a:r>
              <a:rPr lang="en-US" dirty="0">
                <a:latin typeface="Bahnschrift SemiLight SemiConde" panose="020B0502040204020203" pitchFamily="34" charset="0"/>
              </a:rPr>
              <a:t>Leaving his nets to follow </a:t>
            </a:r>
            <a:r>
              <a:rPr lang="en-US" dirty="0" smtClean="0">
                <a:latin typeface="Bahnschrift SemiLight SemiConde" panose="020B0502040204020203" pitchFamily="34" charset="0"/>
              </a:rPr>
              <a:t>Jesus,</a:t>
            </a:r>
          </a:p>
          <a:p>
            <a:pPr marL="0" indent="0" algn="ctr" fontAlgn="base">
              <a:buNone/>
            </a:pPr>
            <a:r>
              <a:rPr lang="en-US" dirty="0" smtClean="0">
                <a:latin typeface="Bahnschrift SemiLight SemiConde" panose="020B0502040204020203" pitchFamily="34" charset="0"/>
              </a:rPr>
              <a:t>Leaving </a:t>
            </a:r>
            <a:r>
              <a:rPr lang="en-US" dirty="0">
                <a:latin typeface="Bahnschrift SemiLight SemiConde" panose="020B0502040204020203" pitchFamily="34" charset="0"/>
              </a:rPr>
              <a:t>his life behind to answer your call,</a:t>
            </a:r>
            <a:br>
              <a:rPr lang="en-US" dirty="0">
                <a:latin typeface="Bahnschrift SemiLight SemiConde" panose="020B0502040204020203" pitchFamily="34" charset="0"/>
              </a:rPr>
            </a:br>
            <a:r>
              <a:rPr lang="en-US" dirty="0">
                <a:latin typeface="Bahnschrift SemiLight SemiConde" panose="020B0502040204020203" pitchFamily="34" charset="0"/>
              </a:rPr>
              <a:t>We thank you for Andrew, an example to all who follow you</a:t>
            </a:r>
            <a:br>
              <a:rPr lang="en-US" dirty="0">
                <a:latin typeface="Bahnschrift SemiLight SemiConde" panose="020B0502040204020203" pitchFamily="34" charset="0"/>
              </a:rPr>
            </a:br>
            <a:r>
              <a:rPr lang="en-US" dirty="0">
                <a:latin typeface="Bahnschrift SemiLight SemiConde" panose="020B0502040204020203" pitchFamily="34" charset="0"/>
              </a:rPr>
              <a:t>Trusting blindly in your promise, trusting in a better life with </a:t>
            </a:r>
            <a:r>
              <a:rPr lang="en-US" dirty="0" smtClean="0">
                <a:latin typeface="Bahnschrift SemiLight SemiConde" panose="020B0502040204020203" pitchFamily="34" charset="0"/>
              </a:rPr>
              <a:t>you.</a:t>
            </a:r>
          </a:p>
          <a:p>
            <a:pPr marL="0" indent="0" algn="ctr" fontAlgn="base">
              <a:buNone/>
            </a:pPr>
            <a:r>
              <a:rPr lang="en-US" dirty="0" smtClean="0">
                <a:latin typeface="Bahnschrift SemiLight SemiConde" panose="020B0502040204020203" pitchFamily="34" charset="0"/>
              </a:rPr>
              <a:t>Amen</a:t>
            </a:r>
            <a:endParaRPr lang="en-US" dirty="0">
              <a:latin typeface="Bahnschrift SemiLight SemiConde" panose="020B0502040204020203" pitchFamily="34" charset="0"/>
            </a:endParaRPr>
          </a:p>
        </p:txBody>
      </p:sp>
      <p:sp>
        <p:nvSpPr>
          <p:cNvPr id="3" name="Rectangle 2"/>
          <p:cNvSpPr/>
          <p:nvPr/>
        </p:nvSpPr>
        <p:spPr>
          <a:xfrm>
            <a:off x="838200" y="396101"/>
            <a:ext cx="5725160" cy="1200329"/>
          </a:xfrm>
          <a:prstGeom prst="rect">
            <a:avLst/>
          </a:prstGeom>
          <a:noFill/>
          <a:ln>
            <a:solidFill>
              <a:schemeClr val="accent1">
                <a:lumMod val="60000"/>
                <a:lumOff val="40000"/>
              </a:schemeClr>
            </a:solidFill>
          </a:ln>
        </p:spPr>
        <p:txBody>
          <a:bodyPr wrap="square" lIns="91440" tIns="45720" rIns="91440" bIns="45720">
            <a:spAutoFit/>
          </a:bodyPr>
          <a:lstStyle/>
          <a:p>
            <a:r>
              <a:rPr lang="en-US" sz="7200" b="1" cap="none" spc="0" dirty="0" smtClean="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rPr>
              <a:t>Closing prayer</a:t>
            </a:r>
            <a:endParaRPr lang="en-US" sz="7200" b="1" cap="none" spc="0" dirty="0">
              <a:ln w="10160">
                <a:solidFill>
                  <a:schemeClr val="accent5"/>
                </a:solidFill>
                <a:prstDash val="solid"/>
              </a:ln>
              <a:solidFill>
                <a:schemeClr val="accent1">
                  <a:lumMod val="75000"/>
                </a:schemeClr>
              </a:solidFill>
              <a:effectLst>
                <a:outerShdw blurRad="38100" dist="22860" dir="5400000" algn="tl" rotWithShape="0">
                  <a:srgbClr val="000000">
                    <a:alpha val="30000"/>
                  </a:srgbClr>
                </a:outerShdw>
              </a:effectLst>
              <a:latin typeface="Bahnschrift SemiLight SemiConde" panose="020B0502040204020203" pitchFamily="34" charset="0"/>
            </a:endParaRPr>
          </a:p>
        </p:txBody>
      </p:sp>
      <p:pic>
        <p:nvPicPr>
          <p:cNvPr id="14338" name="Picture 2" descr="Saint Andrew. Illustration by Netta Ew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3735" y="1825625"/>
            <a:ext cx="3542665" cy="4522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6311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972" y="480423"/>
            <a:ext cx="6672943" cy="5808617"/>
          </a:xfrm>
          <a:ln w="76200">
            <a:solidFill>
              <a:schemeClr val="accent1">
                <a:lumMod val="75000"/>
              </a:schemeClr>
            </a:solidFill>
          </a:ln>
        </p:spPr>
        <p:txBody>
          <a:bodyPr>
            <a:noAutofit/>
          </a:bodyPr>
          <a:lstStyle/>
          <a:p>
            <a:pPr marL="0" indent="0">
              <a:lnSpc>
                <a:spcPct val="100000"/>
              </a:lnSpc>
              <a:spcBef>
                <a:spcPts val="0"/>
              </a:spcBef>
              <a:buNone/>
            </a:pPr>
            <a:r>
              <a:rPr lang="en-GB" sz="2600" dirty="0" smtClean="0">
                <a:latin typeface="Bahnschrift SemiLight SemiConde" panose="020B0502040204020203" pitchFamily="34" charset="0"/>
              </a:rPr>
              <a:t>Follow me, follow me</a:t>
            </a:r>
          </a:p>
          <a:p>
            <a:pPr marL="0" indent="0">
              <a:lnSpc>
                <a:spcPct val="100000"/>
              </a:lnSpc>
              <a:spcBef>
                <a:spcPts val="0"/>
              </a:spcBef>
              <a:buNone/>
            </a:pPr>
            <a:r>
              <a:rPr lang="en-GB" sz="2600" dirty="0" smtClean="0">
                <a:latin typeface="Bahnschrift SemiLight SemiConde" panose="020B0502040204020203" pitchFamily="34" charset="0"/>
              </a:rPr>
              <a:t>Leave your home and family</a:t>
            </a:r>
          </a:p>
          <a:p>
            <a:pPr marL="0" indent="0">
              <a:lnSpc>
                <a:spcPct val="100000"/>
              </a:lnSpc>
              <a:spcBef>
                <a:spcPts val="0"/>
              </a:spcBef>
              <a:buNone/>
            </a:pPr>
            <a:r>
              <a:rPr lang="en-GB" sz="2600" dirty="0" smtClean="0">
                <a:latin typeface="Bahnschrift SemiLight SemiConde" panose="020B0502040204020203" pitchFamily="34" charset="0"/>
              </a:rPr>
              <a:t>Leave your fishing nets and boats upon the shore.</a:t>
            </a:r>
          </a:p>
          <a:p>
            <a:pPr marL="0" indent="0">
              <a:lnSpc>
                <a:spcPct val="100000"/>
              </a:lnSpc>
              <a:spcBef>
                <a:spcPts val="0"/>
              </a:spcBef>
              <a:buNone/>
            </a:pPr>
            <a:r>
              <a:rPr lang="en-GB" sz="2600" dirty="0" smtClean="0">
                <a:latin typeface="Bahnschrift SemiLight SemiConde" panose="020B0502040204020203" pitchFamily="34" charset="0"/>
              </a:rPr>
              <a:t>Leave the seed that you have sown</a:t>
            </a:r>
          </a:p>
          <a:p>
            <a:pPr marL="0" indent="0">
              <a:lnSpc>
                <a:spcPct val="100000"/>
              </a:lnSpc>
              <a:spcBef>
                <a:spcPts val="0"/>
              </a:spcBef>
              <a:buNone/>
            </a:pPr>
            <a:r>
              <a:rPr lang="en-GB" sz="2600" dirty="0" smtClean="0">
                <a:latin typeface="Bahnschrift SemiLight SemiConde" panose="020B0502040204020203" pitchFamily="34" charset="0"/>
              </a:rPr>
              <a:t>Leave the crops that you have grown</a:t>
            </a:r>
          </a:p>
          <a:p>
            <a:pPr marL="0" indent="0">
              <a:lnSpc>
                <a:spcPct val="100000"/>
              </a:lnSpc>
              <a:spcBef>
                <a:spcPts val="0"/>
              </a:spcBef>
              <a:buNone/>
            </a:pPr>
            <a:r>
              <a:rPr lang="en-GB" sz="2600" dirty="0" smtClean="0">
                <a:latin typeface="Bahnschrift SemiLight SemiConde" panose="020B0502040204020203" pitchFamily="34" charset="0"/>
              </a:rPr>
              <a:t>Leave the people you have known and follow me.</a:t>
            </a:r>
          </a:p>
          <a:p>
            <a:pPr marL="0" indent="0">
              <a:lnSpc>
                <a:spcPct val="100000"/>
              </a:lnSpc>
              <a:spcBef>
                <a:spcPts val="0"/>
              </a:spcBef>
              <a:buNone/>
            </a:pPr>
            <a:endParaRPr lang="en-GB" sz="2600" dirty="0">
              <a:latin typeface="Bahnschrift SemiLight SemiConde" panose="020B0502040204020203" pitchFamily="34" charset="0"/>
            </a:endParaRPr>
          </a:p>
          <a:p>
            <a:pPr marL="0" indent="0">
              <a:lnSpc>
                <a:spcPct val="100000"/>
              </a:lnSpc>
              <a:spcBef>
                <a:spcPts val="0"/>
              </a:spcBef>
              <a:buNone/>
            </a:pPr>
            <a:r>
              <a:rPr lang="en-GB" sz="2600" dirty="0" smtClean="0">
                <a:latin typeface="Bahnschrift SemiLight SemiConde" panose="020B0502040204020203" pitchFamily="34" charset="0"/>
              </a:rPr>
              <a:t>The foxes have their holes</a:t>
            </a:r>
          </a:p>
          <a:p>
            <a:pPr marL="0" indent="0">
              <a:lnSpc>
                <a:spcPct val="100000"/>
              </a:lnSpc>
              <a:spcBef>
                <a:spcPts val="0"/>
              </a:spcBef>
              <a:buNone/>
            </a:pPr>
            <a:r>
              <a:rPr lang="en-GB" sz="2600" dirty="0" smtClean="0">
                <a:latin typeface="Bahnschrift SemiLight SemiConde" panose="020B0502040204020203" pitchFamily="34" charset="0"/>
              </a:rPr>
              <a:t>And the swallows have their nests</a:t>
            </a:r>
          </a:p>
          <a:p>
            <a:pPr marL="0" indent="0">
              <a:lnSpc>
                <a:spcPct val="100000"/>
              </a:lnSpc>
              <a:spcBef>
                <a:spcPts val="0"/>
              </a:spcBef>
              <a:buNone/>
            </a:pPr>
            <a:r>
              <a:rPr lang="en-GB" sz="2600" dirty="0" smtClean="0">
                <a:latin typeface="Bahnschrift SemiLight SemiConde" panose="020B0502040204020203" pitchFamily="34" charset="0"/>
              </a:rPr>
              <a:t>But the Son of man</a:t>
            </a:r>
          </a:p>
          <a:p>
            <a:pPr marL="0" indent="0">
              <a:lnSpc>
                <a:spcPct val="100000"/>
              </a:lnSpc>
              <a:spcBef>
                <a:spcPts val="0"/>
              </a:spcBef>
              <a:buNone/>
            </a:pPr>
            <a:r>
              <a:rPr lang="en-GB" sz="2600" dirty="0" smtClean="0">
                <a:latin typeface="Bahnschrift SemiLight SemiConde" panose="020B0502040204020203" pitchFamily="34" charset="0"/>
              </a:rPr>
              <a:t>Has no pace to lay down.</a:t>
            </a:r>
          </a:p>
          <a:p>
            <a:pPr marL="0" indent="0">
              <a:lnSpc>
                <a:spcPct val="100000"/>
              </a:lnSpc>
              <a:spcBef>
                <a:spcPts val="0"/>
              </a:spcBef>
              <a:buNone/>
            </a:pPr>
            <a:r>
              <a:rPr lang="en-GB" sz="2600" dirty="0" smtClean="0">
                <a:latin typeface="Bahnschrift SemiLight SemiConde" panose="020B0502040204020203" pitchFamily="34" charset="0"/>
              </a:rPr>
              <a:t>I do not offer comfort,</a:t>
            </a:r>
          </a:p>
          <a:p>
            <a:pPr marL="0" indent="0">
              <a:lnSpc>
                <a:spcPct val="100000"/>
              </a:lnSpc>
              <a:spcBef>
                <a:spcPts val="0"/>
              </a:spcBef>
              <a:buNone/>
            </a:pPr>
            <a:r>
              <a:rPr lang="en-GB" sz="2600" dirty="0" smtClean="0">
                <a:latin typeface="Bahnschrift SemiLight SemiConde" panose="020B0502040204020203" pitchFamily="34" charset="0"/>
              </a:rPr>
              <a:t>I do not offer wealth,</a:t>
            </a:r>
          </a:p>
          <a:p>
            <a:pPr marL="0" indent="0">
              <a:lnSpc>
                <a:spcPct val="100000"/>
              </a:lnSpc>
              <a:spcBef>
                <a:spcPts val="0"/>
              </a:spcBef>
              <a:buNone/>
            </a:pPr>
            <a:r>
              <a:rPr lang="en-GB" sz="2600" dirty="0" smtClean="0">
                <a:latin typeface="Bahnschrift SemiLight SemiConde" panose="020B0502040204020203" pitchFamily="34" charset="0"/>
              </a:rPr>
              <a:t>But in me will all happiness be found</a:t>
            </a:r>
          </a:p>
        </p:txBody>
      </p:sp>
      <p:pic>
        <p:nvPicPr>
          <p:cNvPr id="2050" name="Picture 2" descr="Feast of St. Andrew, apostle - November 30, 2018 - Liturgical Calendar |  Catholic 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9654" y="1784666"/>
            <a:ext cx="4480181" cy="320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6023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972" y="561703"/>
            <a:ext cx="6672943" cy="5818777"/>
          </a:xfrm>
          <a:ln w="76200">
            <a:solidFill>
              <a:schemeClr val="accent1">
                <a:lumMod val="75000"/>
              </a:schemeClr>
            </a:solidFill>
          </a:ln>
        </p:spPr>
        <p:txBody>
          <a:bodyPr>
            <a:noAutofit/>
          </a:bodyPr>
          <a:lstStyle/>
          <a:p>
            <a:pPr marL="0" indent="0">
              <a:lnSpc>
                <a:spcPct val="100000"/>
              </a:lnSpc>
              <a:spcBef>
                <a:spcPts val="0"/>
              </a:spcBef>
              <a:buNone/>
            </a:pPr>
            <a:r>
              <a:rPr lang="en-GB" sz="2600" dirty="0" smtClean="0">
                <a:latin typeface="Bahnschrift SemiLight SemiConde" panose="020B0502040204020203" pitchFamily="34" charset="0"/>
              </a:rPr>
              <a:t>Follow me, follow me</a:t>
            </a:r>
          </a:p>
          <a:p>
            <a:pPr marL="0" indent="0">
              <a:lnSpc>
                <a:spcPct val="100000"/>
              </a:lnSpc>
              <a:spcBef>
                <a:spcPts val="0"/>
              </a:spcBef>
              <a:buNone/>
            </a:pPr>
            <a:r>
              <a:rPr lang="en-GB" sz="2600" dirty="0" smtClean="0">
                <a:latin typeface="Bahnschrift SemiLight SemiConde" panose="020B0502040204020203" pitchFamily="34" charset="0"/>
              </a:rPr>
              <a:t>Leave your home and family</a:t>
            </a:r>
          </a:p>
          <a:p>
            <a:pPr marL="0" indent="0">
              <a:lnSpc>
                <a:spcPct val="100000"/>
              </a:lnSpc>
              <a:spcBef>
                <a:spcPts val="0"/>
              </a:spcBef>
              <a:buNone/>
            </a:pPr>
            <a:r>
              <a:rPr lang="en-GB" sz="2600" dirty="0" smtClean="0">
                <a:latin typeface="Bahnschrift SemiLight SemiConde" panose="020B0502040204020203" pitchFamily="34" charset="0"/>
              </a:rPr>
              <a:t>Leave your fishing nets and boats upon the shore.</a:t>
            </a:r>
          </a:p>
          <a:p>
            <a:pPr marL="0" indent="0">
              <a:lnSpc>
                <a:spcPct val="100000"/>
              </a:lnSpc>
              <a:spcBef>
                <a:spcPts val="0"/>
              </a:spcBef>
              <a:buNone/>
            </a:pPr>
            <a:r>
              <a:rPr lang="en-GB" sz="2600" dirty="0" smtClean="0">
                <a:latin typeface="Bahnschrift SemiLight SemiConde" panose="020B0502040204020203" pitchFamily="34" charset="0"/>
              </a:rPr>
              <a:t>Leave the seed that you have sown</a:t>
            </a:r>
          </a:p>
          <a:p>
            <a:pPr marL="0" indent="0">
              <a:lnSpc>
                <a:spcPct val="100000"/>
              </a:lnSpc>
              <a:spcBef>
                <a:spcPts val="0"/>
              </a:spcBef>
              <a:buNone/>
            </a:pPr>
            <a:r>
              <a:rPr lang="en-GB" sz="2600" dirty="0" smtClean="0">
                <a:latin typeface="Bahnschrift SemiLight SemiConde" panose="020B0502040204020203" pitchFamily="34" charset="0"/>
              </a:rPr>
              <a:t>Leave the crops that you have grown</a:t>
            </a:r>
          </a:p>
          <a:p>
            <a:pPr marL="0" indent="0">
              <a:lnSpc>
                <a:spcPct val="100000"/>
              </a:lnSpc>
              <a:spcBef>
                <a:spcPts val="0"/>
              </a:spcBef>
              <a:buNone/>
            </a:pPr>
            <a:r>
              <a:rPr lang="en-GB" sz="2600" dirty="0" smtClean="0">
                <a:latin typeface="Bahnschrift SemiLight SemiConde" panose="020B0502040204020203" pitchFamily="34" charset="0"/>
              </a:rPr>
              <a:t>Leave the people you have known and follow me.</a:t>
            </a:r>
          </a:p>
          <a:p>
            <a:pPr marL="0" indent="0">
              <a:lnSpc>
                <a:spcPct val="100000"/>
              </a:lnSpc>
              <a:spcBef>
                <a:spcPts val="0"/>
              </a:spcBef>
              <a:buNone/>
            </a:pPr>
            <a:endParaRPr lang="en-GB" sz="2600" dirty="0">
              <a:latin typeface="Bahnschrift SemiLight SemiConde" panose="020B0502040204020203" pitchFamily="34" charset="0"/>
            </a:endParaRPr>
          </a:p>
          <a:p>
            <a:pPr marL="0" indent="0">
              <a:lnSpc>
                <a:spcPct val="100000"/>
              </a:lnSpc>
              <a:spcBef>
                <a:spcPts val="0"/>
              </a:spcBef>
              <a:buNone/>
            </a:pPr>
            <a:r>
              <a:rPr lang="en-GB" sz="2600" dirty="0" smtClean="0">
                <a:latin typeface="Bahnschrift SemiLight SemiConde" panose="020B0502040204020203" pitchFamily="34" charset="0"/>
              </a:rPr>
              <a:t>If you follow me,</a:t>
            </a:r>
          </a:p>
          <a:p>
            <a:pPr marL="0" indent="0">
              <a:lnSpc>
                <a:spcPct val="100000"/>
              </a:lnSpc>
              <a:spcBef>
                <a:spcPts val="0"/>
              </a:spcBef>
              <a:buNone/>
            </a:pPr>
            <a:r>
              <a:rPr lang="en-GB" sz="2600" dirty="0" smtClean="0">
                <a:latin typeface="Bahnschrift SemiLight SemiConde" panose="020B0502040204020203" pitchFamily="34" charset="0"/>
              </a:rPr>
              <a:t>You must leave old ways behind.</a:t>
            </a:r>
          </a:p>
          <a:p>
            <a:pPr marL="0" indent="0">
              <a:lnSpc>
                <a:spcPct val="100000"/>
              </a:lnSpc>
              <a:spcBef>
                <a:spcPts val="0"/>
              </a:spcBef>
              <a:buNone/>
            </a:pPr>
            <a:r>
              <a:rPr lang="en-GB" sz="2600" dirty="0" smtClean="0">
                <a:latin typeface="Bahnschrift SemiLight SemiConde" panose="020B0502040204020203" pitchFamily="34" charset="0"/>
              </a:rPr>
              <a:t>You must take my cross</a:t>
            </a:r>
          </a:p>
          <a:p>
            <a:pPr marL="0" indent="0">
              <a:lnSpc>
                <a:spcPct val="100000"/>
              </a:lnSpc>
              <a:spcBef>
                <a:spcPts val="0"/>
              </a:spcBef>
              <a:buNone/>
            </a:pPr>
            <a:r>
              <a:rPr lang="en-GB" sz="2600" dirty="0" smtClean="0">
                <a:latin typeface="Bahnschrift SemiLight SemiConde" panose="020B0502040204020203" pitchFamily="34" charset="0"/>
              </a:rPr>
              <a:t>And follow on my path</a:t>
            </a:r>
          </a:p>
          <a:p>
            <a:pPr marL="0" indent="0">
              <a:lnSpc>
                <a:spcPct val="100000"/>
              </a:lnSpc>
              <a:spcBef>
                <a:spcPts val="0"/>
              </a:spcBef>
              <a:buNone/>
            </a:pPr>
            <a:r>
              <a:rPr lang="en-GB" sz="2600" dirty="0" smtClean="0">
                <a:latin typeface="Bahnschrift SemiLight SemiConde" panose="020B0502040204020203" pitchFamily="34" charset="0"/>
              </a:rPr>
              <a:t>You may be far from loved ones,</a:t>
            </a:r>
          </a:p>
          <a:p>
            <a:pPr marL="0" indent="0">
              <a:lnSpc>
                <a:spcPct val="100000"/>
              </a:lnSpc>
              <a:spcBef>
                <a:spcPts val="0"/>
              </a:spcBef>
              <a:buNone/>
            </a:pPr>
            <a:r>
              <a:rPr lang="en-GB" sz="2600" dirty="0" smtClean="0">
                <a:latin typeface="Bahnschrift SemiLight SemiConde" panose="020B0502040204020203" pitchFamily="34" charset="0"/>
              </a:rPr>
              <a:t>You may be far from home,</a:t>
            </a:r>
          </a:p>
          <a:p>
            <a:pPr marL="0" indent="0">
              <a:lnSpc>
                <a:spcPct val="100000"/>
              </a:lnSpc>
              <a:spcBef>
                <a:spcPts val="0"/>
              </a:spcBef>
              <a:buNone/>
            </a:pPr>
            <a:r>
              <a:rPr lang="en-GB" sz="2600" dirty="0" smtClean="0">
                <a:latin typeface="Bahnschrift SemiLight SemiConde" panose="020B0502040204020203" pitchFamily="34" charset="0"/>
              </a:rPr>
              <a:t>But my father will welcome you at last.</a:t>
            </a:r>
          </a:p>
          <a:p>
            <a:pPr marL="0" indent="0">
              <a:lnSpc>
                <a:spcPct val="100000"/>
              </a:lnSpc>
              <a:spcBef>
                <a:spcPts val="0"/>
              </a:spcBef>
              <a:buNone/>
            </a:pPr>
            <a:endParaRPr lang="en-GB" sz="2600" dirty="0">
              <a:latin typeface="Bahnschrift SemiLight SemiConde" panose="020B0502040204020203" pitchFamily="34" charset="0"/>
            </a:endParaRPr>
          </a:p>
        </p:txBody>
      </p:sp>
      <p:pic>
        <p:nvPicPr>
          <p:cNvPr id="3" name="Picture 2" descr="Feast of St. Andrew, apostle - November 30, 2018 - Liturgical Calendar |  Catholic 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0454" y="1871026"/>
            <a:ext cx="4480181" cy="320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8647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972" y="541383"/>
            <a:ext cx="6672943" cy="5879737"/>
          </a:xfrm>
          <a:ln w="76200">
            <a:solidFill>
              <a:schemeClr val="accent1">
                <a:lumMod val="75000"/>
              </a:schemeClr>
            </a:solidFill>
          </a:ln>
        </p:spPr>
        <p:txBody>
          <a:bodyPr>
            <a:noAutofit/>
          </a:bodyPr>
          <a:lstStyle/>
          <a:p>
            <a:pPr marL="0" indent="0">
              <a:lnSpc>
                <a:spcPct val="100000"/>
              </a:lnSpc>
              <a:spcBef>
                <a:spcPts val="0"/>
              </a:spcBef>
              <a:buNone/>
            </a:pPr>
            <a:r>
              <a:rPr lang="en-GB" sz="2600" dirty="0" smtClean="0">
                <a:latin typeface="Bahnschrift SemiLight SemiConde" panose="020B0502040204020203" pitchFamily="34" charset="0"/>
              </a:rPr>
              <a:t>Follow me, follow me</a:t>
            </a:r>
          </a:p>
          <a:p>
            <a:pPr marL="0" indent="0">
              <a:lnSpc>
                <a:spcPct val="100000"/>
              </a:lnSpc>
              <a:spcBef>
                <a:spcPts val="0"/>
              </a:spcBef>
              <a:buNone/>
            </a:pPr>
            <a:r>
              <a:rPr lang="en-GB" sz="2600" dirty="0" smtClean="0">
                <a:latin typeface="Bahnschrift SemiLight SemiConde" panose="020B0502040204020203" pitchFamily="34" charset="0"/>
              </a:rPr>
              <a:t>Leave your home and family</a:t>
            </a:r>
          </a:p>
          <a:p>
            <a:pPr marL="0" indent="0">
              <a:lnSpc>
                <a:spcPct val="100000"/>
              </a:lnSpc>
              <a:spcBef>
                <a:spcPts val="0"/>
              </a:spcBef>
              <a:buNone/>
            </a:pPr>
            <a:r>
              <a:rPr lang="en-GB" sz="2600" dirty="0" smtClean="0">
                <a:latin typeface="Bahnschrift SemiLight SemiConde" panose="020B0502040204020203" pitchFamily="34" charset="0"/>
              </a:rPr>
              <a:t>Leave your fishing nets and boats upon the shore.</a:t>
            </a:r>
          </a:p>
          <a:p>
            <a:pPr marL="0" indent="0">
              <a:lnSpc>
                <a:spcPct val="100000"/>
              </a:lnSpc>
              <a:spcBef>
                <a:spcPts val="0"/>
              </a:spcBef>
              <a:buNone/>
            </a:pPr>
            <a:r>
              <a:rPr lang="en-GB" sz="2600" dirty="0" smtClean="0">
                <a:latin typeface="Bahnschrift SemiLight SemiConde" panose="020B0502040204020203" pitchFamily="34" charset="0"/>
              </a:rPr>
              <a:t>Leave the seed that you have sown</a:t>
            </a:r>
          </a:p>
          <a:p>
            <a:pPr marL="0" indent="0">
              <a:lnSpc>
                <a:spcPct val="100000"/>
              </a:lnSpc>
              <a:spcBef>
                <a:spcPts val="0"/>
              </a:spcBef>
              <a:buNone/>
            </a:pPr>
            <a:r>
              <a:rPr lang="en-GB" sz="2600" dirty="0" smtClean="0">
                <a:latin typeface="Bahnschrift SemiLight SemiConde" panose="020B0502040204020203" pitchFamily="34" charset="0"/>
              </a:rPr>
              <a:t>Leave the crops that you have grown</a:t>
            </a:r>
          </a:p>
          <a:p>
            <a:pPr marL="0" indent="0">
              <a:lnSpc>
                <a:spcPct val="100000"/>
              </a:lnSpc>
              <a:spcBef>
                <a:spcPts val="0"/>
              </a:spcBef>
              <a:buNone/>
            </a:pPr>
            <a:r>
              <a:rPr lang="en-GB" sz="2600" dirty="0" smtClean="0">
                <a:latin typeface="Bahnschrift SemiLight SemiConde" panose="020B0502040204020203" pitchFamily="34" charset="0"/>
              </a:rPr>
              <a:t>Leave the people you have known and follow me.</a:t>
            </a:r>
          </a:p>
          <a:p>
            <a:pPr marL="0" indent="0">
              <a:lnSpc>
                <a:spcPct val="100000"/>
              </a:lnSpc>
              <a:spcBef>
                <a:spcPts val="0"/>
              </a:spcBef>
              <a:buNone/>
            </a:pPr>
            <a:endParaRPr lang="en-GB" sz="2600" dirty="0">
              <a:latin typeface="Bahnschrift SemiLight SemiConde" panose="020B0502040204020203" pitchFamily="34" charset="0"/>
            </a:endParaRPr>
          </a:p>
          <a:p>
            <a:pPr marL="0" indent="0">
              <a:lnSpc>
                <a:spcPct val="100000"/>
              </a:lnSpc>
              <a:spcBef>
                <a:spcPts val="0"/>
              </a:spcBef>
              <a:buNone/>
            </a:pPr>
            <a:r>
              <a:rPr lang="en-GB" sz="2600" dirty="0" smtClean="0">
                <a:latin typeface="Bahnschrift SemiLight SemiConde" panose="020B0502040204020203" pitchFamily="34" charset="0"/>
              </a:rPr>
              <a:t>Although I go away</a:t>
            </a:r>
          </a:p>
          <a:p>
            <a:pPr marL="0" indent="0">
              <a:lnSpc>
                <a:spcPct val="100000"/>
              </a:lnSpc>
              <a:spcBef>
                <a:spcPts val="0"/>
              </a:spcBef>
              <a:buNone/>
            </a:pPr>
            <a:r>
              <a:rPr lang="en-GB" sz="2600" dirty="0" smtClean="0">
                <a:latin typeface="Bahnschrift SemiLight SemiConde" panose="020B0502040204020203" pitchFamily="34" charset="0"/>
              </a:rPr>
              <a:t>You will never be alone.</a:t>
            </a:r>
          </a:p>
          <a:p>
            <a:pPr marL="0" indent="0">
              <a:lnSpc>
                <a:spcPct val="100000"/>
              </a:lnSpc>
              <a:spcBef>
                <a:spcPts val="0"/>
              </a:spcBef>
              <a:buNone/>
            </a:pPr>
            <a:r>
              <a:rPr lang="en-GB" sz="2600" dirty="0" smtClean="0">
                <a:latin typeface="Bahnschrift SemiLight SemiConde" panose="020B0502040204020203" pitchFamily="34" charset="0"/>
              </a:rPr>
              <a:t>For the Spirit will be</a:t>
            </a:r>
          </a:p>
          <a:p>
            <a:pPr marL="0" indent="0">
              <a:lnSpc>
                <a:spcPct val="100000"/>
              </a:lnSpc>
              <a:spcBef>
                <a:spcPts val="0"/>
              </a:spcBef>
              <a:buNone/>
            </a:pPr>
            <a:r>
              <a:rPr lang="en-GB" sz="2600" dirty="0" smtClean="0">
                <a:latin typeface="Bahnschrift SemiLight SemiConde" panose="020B0502040204020203" pitchFamily="34" charset="0"/>
              </a:rPr>
              <a:t>There to comfort you.</a:t>
            </a:r>
          </a:p>
          <a:p>
            <a:pPr marL="0" indent="0">
              <a:lnSpc>
                <a:spcPct val="100000"/>
              </a:lnSpc>
              <a:spcBef>
                <a:spcPts val="0"/>
              </a:spcBef>
              <a:buNone/>
            </a:pPr>
            <a:r>
              <a:rPr lang="en-GB" sz="2600" dirty="0" smtClean="0">
                <a:latin typeface="Bahnschrift SemiLight SemiConde" panose="020B0502040204020203" pitchFamily="34" charset="0"/>
              </a:rPr>
              <a:t>Though all of you may scatter,</a:t>
            </a:r>
          </a:p>
          <a:p>
            <a:pPr marL="0" indent="0">
              <a:lnSpc>
                <a:spcPct val="100000"/>
              </a:lnSpc>
              <a:spcBef>
                <a:spcPts val="0"/>
              </a:spcBef>
              <a:buNone/>
            </a:pPr>
            <a:r>
              <a:rPr lang="en-GB" sz="2600" dirty="0" smtClean="0">
                <a:latin typeface="Bahnschrift SemiLight SemiConde" panose="020B0502040204020203" pitchFamily="34" charset="0"/>
              </a:rPr>
              <a:t>Each follow his own path,</a:t>
            </a:r>
          </a:p>
          <a:p>
            <a:pPr marL="0" indent="0">
              <a:lnSpc>
                <a:spcPct val="100000"/>
              </a:lnSpc>
              <a:spcBef>
                <a:spcPts val="0"/>
              </a:spcBef>
              <a:buNone/>
            </a:pPr>
            <a:r>
              <a:rPr lang="en-GB" sz="2600" dirty="0" smtClean="0">
                <a:latin typeface="Bahnschrift SemiLight SemiConde" panose="020B0502040204020203" pitchFamily="34" charset="0"/>
              </a:rPr>
              <a:t>Still the Spirit of love will lead you home.</a:t>
            </a:r>
            <a:endParaRPr lang="en-GB" sz="2600" dirty="0">
              <a:latin typeface="Bahnschrift SemiLight SemiConde" panose="020B0502040204020203" pitchFamily="34" charset="0"/>
            </a:endParaRPr>
          </a:p>
        </p:txBody>
      </p:sp>
      <p:pic>
        <p:nvPicPr>
          <p:cNvPr id="3" name="Picture 2" descr="Feast of St. Andrew, apostle - November 30, 2018 - Liturgical Calendar |  Catholic 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9654" y="1784666"/>
            <a:ext cx="4480181" cy="320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144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9132" y="1933303"/>
            <a:ext cx="6672943" cy="2872377"/>
          </a:xfrm>
          <a:ln w="76200">
            <a:solidFill>
              <a:schemeClr val="accent1">
                <a:lumMod val="75000"/>
              </a:schemeClr>
            </a:solidFill>
          </a:ln>
        </p:spPr>
        <p:txBody>
          <a:bodyPr>
            <a:noAutofit/>
          </a:bodyPr>
          <a:lstStyle/>
          <a:p>
            <a:pPr marL="0" indent="0">
              <a:lnSpc>
                <a:spcPct val="100000"/>
              </a:lnSpc>
              <a:spcBef>
                <a:spcPts val="0"/>
              </a:spcBef>
              <a:buNone/>
            </a:pPr>
            <a:r>
              <a:rPr lang="en-GB" sz="2600" dirty="0" smtClean="0">
                <a:latin typeface="Bahnschrift SemiLight SemiConde" panose="020B0502040204020203" pitchFamily="34" charset="0"/>
              </a:rPr>
              <a:t>Follow me, follow me</a:t>
            </a:r>
          </a:p>
          <a:p>
            <a:pPr marL="0" indent="0">
              <a:lnSpc>
                <a:spcPct val="100000"/>
              </a:lnSpc>
              <a:spcBef>
                <a:spcPts val="0"/>
              </a:spcBef>
              <a:buNone/>
            </a:pPr>
            <a:r>
              <a:rPr lang="en-GB" sz="2600" dirty="0" smtClean="0">
                <a:latin typeface="Bahnschrift SemiLight SemiConde" panose="020B0502040204020203" pitchFamily="34" charset="0"/>
              </a:rPr>
              <a:t>Leave your home and family</a:t>
            </a:r>
          </a:p>
          <a:p>
            <a:pPr marL="0" indent="0">
              <a:lnSpc>
                <a:spcPct val="100000"/>
              </a:lnSpc>
              <a:spcBef>
                <a:spcPts val="0"/>
              </a:spcBef>
              <a:buNone/>
            </a:pPr>
            <a:r>
              <a:rPr lang="en-GB" sz="2600" dirty="0" smtClean="0">
                <a:latin typeface="Bahnschrift SemiLight SemiConde" panose="020B0502040204020203" pitchFamily="34" charset="0"/>
              </a:rPr>
              <a:t>Leave your fishing nets and boats upon the shore.</a:t>
            </a:r>
          </a:p>
          <a:p>
            <a:pPr marL="0" indent="0">
              <a:lnSpc>
                <a:spcPct val="100000"/>
              </a:lnSpc>
              <a:spcBef>
                <a:spcPts val="0"/>
              </a:spcBef>
              <a:buNone/>
            </a:pPr>
            <a:r>
              <a:rPr lang="en-GB" sz="2600" dirty="0" smtClean="0">
                <a:latin typeface="Bahnschrift SemiLight SemiConde" panose="020B0502040204020203" pitchFamily="34" charset="0"/>
              </a:rPr>
              <a:t>Leave the seed that you have sown</a:t>
            </a:r>
          </a:p>
          <a:p>
            <a:pPr marL="0" indent="0">
              <a:lnSpc>
                <a:spcPct val="100000"/>
              </a:lnSpc>
              <a:spcBef>
                <a:spcPts val="0"/>
              </a:spcBef>
              <a:buNone/>
            </a:pPr>
            <a:r>
              <a:rPr lang="en-GB" sz="2600" dirty="0" smtClean="0">
                <a:latin typeface="Bahnschrift SemiLight SemiConde" panose="020B0502040204020203" pitchFamily="34" charset="0"/>
              </a:rPr>
              <a:t>Leave the crops that you have grown</a:t>
            </a:r>
          </a:p>
          <a:p>
            <a:pPr marL="0" indent="0">
              <a:lnSpc>
                <a:spcPct val="100000"/>
              </a:lnSpc>
              <a:spcBef>
                <a:spcPts val="0"/>
              </a:spcBef>
              <a:buNone/>
            </a:pPr>
            <a:r>
              <a:rPr lang="en-GB" sz="2600" dirty="0" smtClean="0">
                <a:latin typeface="Bahnschrift SemiLight SemiConde" panose="020B0502040204020203" pitchFamily="34" charset="0"/>
              </a:rPr>
              <a:t>Leave the people you have known and follow me.</a:t>
            </a:r>
          </a:p>
        </p:txBody>
      </p:sp>
      <p:pic>
        <p:nvPicPr>
          <p:cNvPr id="3" name="Picture 2" descr="Feast of St. Andrew, apostle - November 30, 2018 - Liturgical Calendar |  Catholic 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9654" y="1784666"/>
            <a:ext cx="4480181" cy="320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6802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033587" y="233362"/>
            <a:ext cx="8124825" cy="6391275"/>
          </a:xfrm>
          <a:prstGeom prst="rect">
            <a:avLst/>
          </a:prstGeom>
        </p:spPr>
      </p:pic>
    </p:spTree>
    <p:extLst>
      <p:ext uri="{BB962C8B-B14F-4D97-AF65-F5344CB8AC3E}">
        <p14:creationId xmlns:p14="http://schemas.microsoft.com/office/powerpoint/2010/main" val="28545370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7683</TotalTime>
  <Words>670</Words>
  <Application>Microsoft Office PowerPoint</Application>
  <PresentationFormat>Widescreen</PresentationFormat>
  <Paragraphs>84</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Bahnschrift SemiLight</vt:lpstr>
      <vt:lpstr>Bahnschrift SemiLight SemiConde</vt:lpstr>
      <vt:lpstr>Calibri</vt:lpstr>
      <vt:lpstr>Calibri Light</vt:lpstr>
      <vt:lpstr>Office Theme</vt:lpstr>
      <vt:lpstr>St. Andrew the Apostle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Administrator</cp:lastModifiedBy>
  <cp:revision>54</cp:revision>
  <cp:lastPrinted>2021-03-12T14:09:20Z</cp:lastPrinted>
  <dcterms:created xsi:type="dcterms:W3CDTF">2021-03-07T13:12:53Z</dcterms:created>
  <dcterms:modified xsi:type="dcterms:W3CDTF">2021-11-28T17:27:35Z</dcterms:modified>
</cp:coreProperties>
</file>