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5"/>
  </p:notesMasterIdLst>
  <p:sldIdLst>
    <p:sldId id="258" r:id="rId3"/>
    <p:sldId id="259" r:id="rId4"/>
    <p:sldId id="257" r:id="rId5"/>
    <p:sldId id="260" r:id="rId6"/>
    <p:sldId id="261" r:id="rId7"/>
    <p:sldId id="262" r:id="rId8"/>
    <p:sldId id="264" r:id="rId9"/>
    <p:sldId id="265" r:id="rId10"/>
    <p:sldId id="266" r:id="rId11"/>
    <p:sldId id="267" r:id="rId12"/>
    <p:sldId id="269" r:id="rId13"/>
    <p:sldId id="270"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2883" autoAdjust="0"/>
  </p:normalViewPr>
  <p:slideViewPr>
    <p:cSldViewPr snapToGrid="0">
      <p:cViewPr varScale="1">
        <p:scale>
          <a:sx n="68" d="100"/>
          <a:sy n="68" d="100"/>
        </p:scale>
        <p:origin x="-780" y="-102"/>
      </p:cViewPr>
      <p:guideLst>
        <p:guide orient="horz" pos="2160"/>
        <p:guide pos="3840"/>
      </p:guideLst>
    </p:cSldViewPr>
  </p:slideViewPr>
  <p:notesTextViewPr>
    <p:cViewPr>
      <p:scale>
        <a:sx n="1" d="1"/>
        <a:sy n="1" d="1"/>
      </p:scale>
      <p:origin x="0" y="0"/>
    </p:cViewPr>
  </p:notesTextViewPr>
  <p:notesViewPr>
    <p:cSldViewPr snapToGrid="0">
      <p:cViewPr varScale="1">
        <p:scale>
          <a:sx n="56" d="100"/>
          <a:sy n="56" d="100"/>
        </p:scale>
        <p:origin x="-2838" y="-84"/>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8A23589-123E-4AFD-B5E4-416A93A242AA}" type="datetimeFigureOut">
              <a:rPr lang="en-GB" smtClean="0"/>
              <a:t>27/04/2020</a:t>
            </a:fld>
            <a:endParaRPr lang="en-GB"/>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574B2A9-2EA7-47C4-BCB4-31C7B6B7F159}" type="slidenum">
              <a:rPr lang="en-GB" smtClean="0"/>
              <a:t>‹#›</a:t>
            </a:fld>
            <a:endParaRPr lang="en-GB"/>
          </a:p>
        </p:txBody>
      </p:sp>
    </p:spTree>
    <p:extLst>
      <p:ext uri="{BB962C8B-B14F-4D97-AF65-F5344CB8AC3E}">
        <p14:creationId xmlns:p14="http://schemas.microsoft.com/office/powerpoint/2010/main" val="39924692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Task 1: Look</a:t>
            </a:r>
            <a:r>
              <a:rPr lang="en-GB" baseline="0" dirty="0" smtClean="0"/>
              <a:t> at the sea creature body parts, are there body parts you knew already? Are some new to you? Which ones? Use the pictures, internet and/or dictionary to find out more about it. Write down the parts and their functions e.g. tail –at the back end of an animal used to control balance</a:t>
            </a:r>
            <a:endParaRPr lang="en-GB" dirty="0"/>
          </a:p>
        </p:txBody>
      </p:sp>
      <p:sp>
        <p:nvSpPr>
          <p:cNvPr id="4" name="Slide Number Placeholder 3"/>
          <p:cNvSpPr>
            <a:spLocks noGrp="1"/>
          </p:cNvSpPr>
          <p:nvPr>
            <p:ph type="sldNum" sz="quarter" idx="10"/>
          </p:nvPr>
        </p:nvSpPr>
        <p:spPr/>
        <p:txBody>
          <a:bodyPr/>
          <a:lstStyle/>
          <a:p>
            <a:fld id="{9574B2A9-2EA7-47C4-BCB4-31C7B6B7F159}" type="slidenum">
              <a:rPr lang="en-GB" smtClean="0"/>
              <a:t>3</a:t>
            </a:fld>
            <a:endParaRPr lang="en-GB"/>
          </a:p>
        </p:txBody>
      </p:sp>
    </p:spTree>
    <p:extLst>
      <p:ext uri="{BB962C8B-B14F-4D97-AF65-F5344CB8AC3E}">
        <p14:creationId xmlns:p14="http://schemas.microsoft.com/office/powerpoint/2010/main" val="2092867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Task 2: Look</a:t>
            </a:r>
            <a:r>
              <a:rPr lang="en-GB" baseline="0" dirty="0" smtClean="0"/>
              <a:t> at the sea creature body parts. Use them (and pictures of other sea creatures you like) to draw AND label a new sea creature! Don’t forget to name it!</a:t>
            </a:r>
            <a:endParaRPr lang="en-GB" dirty="0"/>
          </a:p>
        </p:txBody>
      </p:sp>
      <p:sp>
        <p:nvSpPr>
          <p:cNvPr id="4" name="Slide Number Placeholder 3"/>
          <p:cNvSpPr>
            <a:spLocks noGrp="1"/>
          </p:cNvSpPr>
          <p:nvPr>
            <p:ph type="sldNum" sz="quarter" idx="10"/>
          </p:nvPr>
        </p:nvSpPr>
        <p:spPr/>
        <p:txBody>
          <a:bodyPr/>
          <a:lstStyle/>
          <a:p>
            <a:fld id="{9574B2A9-2EA7-47C4-BCB4-31C7B6B7F159}" type="slidenum">
              <a:rPr lang="en-GB" smtClean="0"/>
              <a:t>4</a:t>
            </a:fld>
            <a:endParaRPr lang="en-GB"/>
          </a:p>
        </p:txBody>
      </p:sp>
    </p:spTree>
    <p:extLst>
      <p:ext uri="{BB962C8B-B14F-4D97-AF65-F5344CB8AC3E}">
        <p14:creationId xmlns:p14="http://schemas.microsoft.com/office/powerpoint/2010/main" val="2092867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Task 3: </a:t>
            </a:r>
            <a:r>
              <a:rPr lang="en-GB" dirty="0" smtClean="0"/>
              <a:t>Write a sea</a:t>
            </a:r>
            <a:r>
              <a:rPr lang="en-GB" baseline="0" dirty="0" smtClean="0"/>
              <a:t> creature description based on your creation. </a:t>
            </a:r>
            <a:r>
              <a:rPr lang="en-GB" baseline="0" dirty="0" smtClean="0"/>
              <a:t>Remember: capital letters, punctuation (. , ! ? at least), adjectives, scientific language e.g. shell/fins etc. Tip: children may need to conduct further research about other animals to support their work.</a:t>
            </a:r>
            <a:endParaRPr lang="en-GB" dirty="0"/>
          </a:p>
        </p:txBody>
      </p:sp>
      <p:sp>
        <p:nvSpPr>
          <p:cNvPr id="4" name="Slide Number Placeholder 3"/>
          <p:cNvSpPr>
            <a:spLocks noGrp="1"/>
          </p:cNvSpPr>
          <p:nvPr>
            <p:ph type="sldNum" sz="quarter" idx="10"/>
          </p:nvPr>
        </p:nvSpPr>
        <p:spPr/>
        <p:txBody>
          <a:bodyPr/>
          <a:lstStyle/>
          <a:p>
            <a:fld id="{9574B2A9-2EA7-47C4-BCB4-31C7B6B7F159}" type="slidenum">
              <a:rPr lang="en-GB" smtClean="0"/>
              <a:t>5</a:t>
            </a:fld>
            <a:endParaRPr lang="en-GB"/>
          </a:p>
        </p:txBody>
      </p:sp>
    </p:spTree>
    <p:extLst>
      <p:ext uri="{BB962C8B-B14F-4D97-AF65-F5344CB8AC3E}">
        <p14:creationId xmlns:p14="http://schemas.microsoft.com/office/powerpoint/2010/main" val="2092867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Task 4:</a:t>
            </a:r>
            <a:r>
              <a:rPr lang="en-GB" baseline="0" dirty="0" smtClean="0"/>
              <a:t> Solve the riddles!</a:t>
            </a:r>
          </a:p>
          <a:p>
            <a:r>
              <a:rPr lang="en-GB" baseline="0" dirty="0" smtClean="0"/>
              <a:t>Task 5: Make up 3 of your own riddles!</a:t>
            </a:r>
            <a:endParaRPr lang="en-GB" dirty="0"/>
          </a:p>
        </p:txBody>
      </p:sp>
      <p:sp>
        <p:nvSpPr>
          <p:cNvPr id="4" name="Slide Number Placeholder 3"/>
          <p:cNvSpPr>
            <a:spLocks noGrp="1"/>
          </p:cNvSpPr>
          <p:nvPr>
            <p:ph type="sldNum" sz="quarter" idx="10"/>
          </p:nvPr>
        </p:nvSpPr>
        <p:spPr/>
        <p:txBody>
          <a:bodyPr/>
          <a:lstStyle/>
          <a:p>
            <a:fld id="{9574B2A9-2EA7-47C4-BCB4-31C7B6B7F159}" type="slidenum">
              <a:rPr lang="en-GB" smtClean="0"/>
              <a:t>6</a:t>
            </a:fld>
            <a:endParaRPr lang="en-GB"/>
          </a:p>
        </p:txBody>
      </p:sp>
    </p:spTree>
    <p:extLst>
      <p:ext uri="{BB962C8B-B14F-4D97-AF65-F5344CB8AC3E}">
        <p14:creationId xmlns:p14="http://schemas.microsoft.com/office/powerpoint/2010/main" val="28487300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Task 5: Zoom</a:t>
            </a:r>
            <a:r>
              <a:rPr lang="en-GB" baseline="0" dirty="0" smtClean="0"/>
              <a:t> in to read the information on humpback whales before answering the comprehension questions on the next slide. Children are encouraged to refer back to the locate and extract key information.</a:t>
            </a:r>
            <a:endParaRPr lang="en-GB" dirty="0"/>
          </a:p>
        </p:txBody>
      </p:sp>
      <p:sp>
        <p:nvSpPr>
          <p:cNvPr id="4" name="Slide Number Placeholder 3"/>
          <p:cNvSpPr>
            <a:spLocks noGrp="1"/>
          </p:cNvSpPr>
          <p:nvPr>
            <p:ph type="sldNum" sz="quarter" idx="10"/>
          </p:nvPr>
        </p:nvSpPr>
        <p:spPr/>
        <p:txBody>
          <a:bodyPr/>
          <a:lstStyle/>
          <a:p>
            <a:fld id="{9574B2A9-2EA7-47C4-BCB4-31C7B6B7F159}" type="slidenum">
              <a:rPr lang="en-GB" smtClean="0"/>
              <a:t>8</a:t>
            </a:fld>
            <a:endParaRPr lang="en-GB"/>
          </a:p>
        </p:txBody>
      </p:sp>
    </p:spTree>
    <p:extLst>
      <p:ext uri="{BB962C8B-B14F-4D97-AF65-F5344CB8AC3E}">
        <p14:creationId xmlns:p14="http://schemas.microsoft.com/office/powerpoint/2010/main" val="32490573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Answer the questio</a:t>
            </a:r>
            <a:r>
              <a:rPr lang="en-GB" baseline="0" dirty="0" smtClean="0"/>
              <a:t>ns.</a:t>
            </a:r>
            <a:endParaRPr lang="en-GB" dirty="0"/>
          </a:p>
        </p:txBody>
      </p:sp>
      <p:sp>
        <p:nvSpPr>
          <p:cNvPr id="4" name="Slide Number Placeholder 3"/>
          <p:cNvSpPr>
            <a:spLocks noGrp="1"/>
          </p:cNvSpPr>
          <p:nvPr>
            <p:ph type="sldNum" sz="quarter" idx="10"/>
          </p:nvPr>
        </p:nvSpPr>
        <p:spPr/>
        <p:txBody>
          <a:bodyPr/>
          <a:lstStyle/>
          <a:p>
            <a:fld id="{9574B2A9-2EA7-47C4-BCB4-31C7B6B7F159}" type="slidenum">
              <a:rPr lang="en-GB" smtClean="0"/>
              <a:t>9</a:t>
            </a:fld>
            <a:endParaRPr lang="en-GB"/>
          </a:p>
        </p:txBody>
      </p:sp>
    </p:spTree>
    <p:extLst>
      <p:ext uri="{BB962C8B-B14F-4D97-AF65-F5344CB8AC3E}">
        <p14:creationId xmlns:p14="http://schemas.microsoft.com/office/powerpoint/2010/main" val="41151479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Answer the questio</a:t>
            </a:r>
            <a:r>
              <a:rPr lang="en-GB" baseline="0" dirty="0" smtClean="0"/>
              <a:t>ns.</a:t>
            </a:r>
            <a:endParaRPr lang="en-GB" dirty="0" smtClean="0"/>
          </a:p>
        </p:txBody>
      </p:sp>
      <p:sp>
        <p:nvSpPr>
          <p:cNvPr id="4" name="Slide Number Placeholder 3"/>
          <p:cNvSpPr>
            <a:spLocks noGrp="1"/>
          </p:cNvSpPr>
          <p:nvPr>
            <p:ph type="sldNum" sz="quarter" idx="10"/>
          </p:nvPr>
        </p:nvSpPr>
        <p:spPr/>
        <p:txBody>
          <a:bodyPr/>
          <a:lstStyle/>
          <a:p>
            <a:fld id="{9574B2A9-2EA7-47C4-BCB4-31C7B6B7F159}" type="slidenum">
              <a:rPr lang="en-GB" smtClean="0"/>
              <a:t>10</a:t>
            </a:fld>
            <a:endParaRPr lang="en-GB"/>
          </a:p>
        </p:txBody>
      </p:sp>
    </p:spTree>
    <p:extLst>
      <p:ext uri="{BB962C8B-B14F-4D97-AF65-F5344CB8AC3E}">
        <p14:creationId xmlns:p14="http://schemas.microsoft.com/office/powerpoint/2010/main" val="23684579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Check the answers.</a:t>
            </a:r>
            <a:endParaRPr lang="en-GB" dirty="0"/>
          </a:p>
        </p:txBody>
      </p:sp>
      <p:sp>
        <p:nvSpPr>
          <p:cNvPr id="4" name="Slide Number Placeholder 3"/>
          <p:cNvSpPr>
            <a:spLocks noGrp="1"/>
          </p:cNvSpPr>
          <p:nvPr>
            <p:ph type="sldNum" sz="quarter" idx="10"/>
          </p:nvPr>
        </p:nvSpPr>
        <p:spPr/>
        <p:txBody>
          <a:bodyPr/>
          <a:lstStyle/>
          <a:p>
            <a:fld id="{9574B2A9-2EA7-47C4-BCB4-31C7B6B7F159}" type="slidenum">
              <a:rPr lang="en-GB" smtClean="0"/>
              <a:t>11</a:t>
            </a:fld>
            <a:endParaRPr lang="en-GB"/>
          </a:p>
        </p:txBody>
      </p:sp>
    </p:spTree>
    <p:extLst>
      <p:ext uri="{BB962C8B-B14F-4D97-AF65-F5344CB8AC3E}">
        <p14:creationId xmlns:p14="http://schemas.microsoft.com/office/powerpoint/2010/main" val="35767940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Check the answers.</a:t>
            </a:r>
            <a:endParaRPr lang="en-GB" dirty="0"/>
          </a:p>
        </p:txBody>
      </p:sp>
      <p:sp>
        <p:nvSpPr>
          <p:cNvPr id="4" name="Slide Number Placeholder 3"/>
          <p:cNvSpPr>
            <a:spLocks noGrp="1"/>
          </p:cNvSpPr>
          <p:nvPr>
            <p:ph type="sldNum" sz="quarter" idx="10"/>
          </p:nvPr>
        </p:nvSpPr>
        <p:spPr/>
        <p:txBody>
          <a:bodyPr/>
          <a:lstStyle/>
          <a:p>
            <a:fld id="{9574B2A9-2EA7-47C4-BCB4-31C7B6B7F159}" type="slidenum">
              <a:rPr lang="en-GB" smtClean="0"/>
              <a:t>12</a:t>
            </a:fld>
            <a:endParaRPr lang="en-GB"/>
          </a:p>
        </p:txBody>
      </p:sp>
    </p:spTree>
    <p:extLst>
      <p:ext uri="{BB962C8B-B14F-4D97-AF65-F5344CB8AC3E}">
        <p14:creationId xmlns:p14="http://schemas.microsoft.com/office/powerpoint/2010/main" val="23276619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69F3D8EC-E3BD-4C3B-9B44-17C82901965A}"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3A6D34-CE96-45FC-863F-B2BA96370139}" type="slidenum">
              <a:rPr lang="en-GB" smtClean="0"/>
              <a:t>‹#›</a:t>
            </a:fld>
            <a:endParaRPr lang="en-GB"/>
          </a:p>
        </p:txBody>
      </p:sp>
    </p:spTree>
    <p:extLst>
      <p:ext uri="{BB962C8B-B14F-4D97-AF65-F5344CB8AC3E}">
        <p14:creationId xmlns:p14="http://schemas.microsoft.com/office/powerpoint/2010/main" val="27890523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9F3D8EC-E3BD-4C3B-9B44-17C82901965A}"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3A6D34-CE96-45FC-863F-B2BA96370139}" type="slidenum">
              <a:rPr lang="en-GB" smtClean="0"/>
              <a:t>‹#›</a:t>
            </a:fld>
            <a:endParaRPr lang="en-GB"/>
          </a:p>
        </p:txBody>
      </p:sp>
    </p:spTree>
    <p:extLst>
      <p:ext uri="{BB962C8B-B14F-4D97-AF65-F5344CB8AC3E}">
        <p14:creationId xmlns:p14="http://schemas.microsoft.com/office/powerpoint/2010/main" val="14851230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9F3D8EC-E3BD-4C3B-9B44-17C82901965A}"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3A6D34-CE96-45FC-863F-B2BA96370139}" type="slidenum">
              <a:rPr lang="en-GB" smtClean="0"/>
              <a:t>‹#›</a:t>
            </a:fld>
            <a:endParaRPr lang="en-GB"/>
          </a:p>
        </p:txBody>
      </p:sp>
    </p:spTree>
    <p:extLst>
      <p:ext uri="{BB962C8B-B14F-4D97-AF65-F5344CB8AC3E}">
        <p14:creationId xmlns:p14="http://schemas.microsoft.com/office/powerpoint/2010/main" val="36456108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69F3D8EC-E3BD-4C3B-9B44-17C82901965A}" type="datetimeFigureOut">
              <a:rPr lang="en-GB" smtClean="0"/>
              <a:t>27/04/2020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63A6D34-CE96-45FC-863F-B2BA96370139}" type="slidenum">
              <a:rPr lang="en-GB" smtClean="0"/>
              <a:t>‹#›</a:t>
            </a:fld>
            <a:endParaRPr lang="en-GB"/>
          </a:p>
        </p:txBody>
      </p:sp>
    </p:spTree>
    <p:extLst>
      <p:ext uri="{BB962C8B-B14F-4D97-AF65-F5344CB8AC3E}">
        <p14:creationId xmlns:p14="http://schemas.microsoft.com/office/powerpoint/2010/main" val="17872535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69F3D8EC-E3BD-4C3B-9B44-17C82901965A}" type="datetimeFigureOut">
              <a:rPr lang="en-GB" smtClean="0"/>
              <a:t>27/04/2020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63A6D34-CE96-45FC-863F-B2BA96370139}" type="slidenum">
              <a:rPr lang="en-GB" smtClean="0"/>
              <a:t>‹#›</a:t>
            </a:fld>
            <a:endParaRPr lang="en-GB"/>
          </a:p>
        </p:txBody>
      </p:sp>
    </p:spTree>
    <p:extLst>
      <p:ext uri="{BB962C8B-B14F-4D97-AF65-F5344CB8AC3E}">
        <p14:creationId xmlns:p14="http://schemas.microsoft.com/office/powerpoint/2010/main" val="36522976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69F3D8EC-E3BD-4C3B-9B44-17C82901965A}" type="datetimeFigureOut">
              <a:rPr lang="en-GB" smtClean="0"/>
              <a:t>27/04/2020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63A6D34-CE96-45FC-863F-B2BA96370139}" type="slidenum">
              <a:rPr lang="en-GB" smtClean="0"/>
              <a:t>‹#›</a:t>
            </a:fld>
            <a:endParaRPr lang="en-GB"/>
          </a:p>
        </p:txBody>
      </p:sp>
    </p:spTree>
    <p:extLst>
      <p:ext uri="{BB962C8B-B14F-4D97-AF65-F5344CB8AC3E}">
        <p14:creationId xmlns:p14="http://schemas.microsoft.com/office/powerpoint/2010/main" val="25136255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F3D8EC-E3BD-4C3B-9B44-17C82901965A}" type="datetimeFigureOut">
              <a:rPr lang="en-GB" smtClean="0"/>
              <a:t>27/04/2020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63A6D34-CE96-45FC-863F-B2BA96370139}" type="slidenum">
              <a:rPr lang="en-GB" smtClean="0"/>
              <a:t>‹#›</a:t>
            </a:fld>
            <a:endParaRPr lang="en-GB"/>
          </a:p>
        </p:txBody>
      </p:sp>
    </p:spTree>
    <p:extLst>
      <p:ext uri="{BB962C8B-B14F-4D97-AF65-F5344CB8AC3E}">
        <p14:creationId xmlns:p14="http://schemas.microsoft.com/office/powerpoint/2010/main" val="32186503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9F3D8EC-E3BD-4C3B-9B44-17C82901965A}" type="datetimeFigureOut">
              <a:rPr lang="en-GB" smtClean="0"/>
              <a:t>27/04/2020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63A6D34-CE96-45FC-863F-B2BA96370139}" type="slidenum">
              <a:rPr lang="en-GB" smtClean="0"/>
              <a:t>‹#›</a:t>
            </a:fld>
            <a:endParaRPr lang="en-GB"/>
          </a:p>
        </p:txBody>
      </p:sp>
    </p:spTree>
    <p:extLst>
      <p:ext uri="{BB962C8B-B14F-4D97-AF65-F5344CB8AC3E}">
        <p14:creationId xmlns:p14="http://schemas.microsoft.com/office/powerpoint/2010/main" val="13241305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9F3D8EC-E3BD-4C3B-9B44-17C82901965A}" type="datetimeFigureOut">
              <a:rPr lang="en-GB" smtClean="0"/>
              <a:t>27/04/2020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63A6D34-CE96-45FC-863F-B2BA96370139}" type="slidenum">
              <a:rPr lang="en-GB" smtClean="0"/>
              <a:t>‹#›</a:t>
            </a:fld>
            <a:endParaRPr lang="en-GB"/>
          </a:p>
        </p:txBody>
      </p:sp>
    </p:spTree>
    <p:extLst>
      <p:ext uri="{BB962C8B-B14F-4D97-AF65-F5344CB8AC3E}">
        <p14:creationId xmlns:p14="http://schemas.microsoft.com/office/powerpoint/2010/main" val="16193917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9F3D8EC-E3BD-4C3B-9B44-17C82901965A}"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3A6D34-CE96-45FC-863F-B2BA96370139}" type="slidenum">
              <a:rPr lang="en-GB" smtClean="0"/>
              <a:t>‹#›</a:t>
            </a:fld>
            <a:endParaRPr lang="en-GB"/>
          </a:p>
        </p:txBody>
      </p:sp>
    </p:spTree>
    <p:extLst>
      <p:ext uri="{BB962C8B-B14F-4D97-AF65-F5344CB8AC3E}">
        <p14:creationId xmlns:p14="http://schemas.microsoft.com/office/powerpoint/2010/main" val="25150444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9F3D8EC-E3BD-4C3B-9B44-17C82901965A}"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3A6D34-CE96-45FC-863F-B2BA96370139}" type="slidenum">
              <a:rPr lang="en-GB" smtClean="0"/>
              <a:t>‹#›</a:t>
            </a:fld>
            <a:endParaRPr lang="en-GB"/>
          </a:p>
        </p:txBody>
      </p:sp>
    </p:spTree>
    <p:extLst>
      <p:ext uri="{BB962C8B-B14F-4D97-AF65-F5344CB8AC3E}">
        <p14:creationId xmlns:p14="http://schemas.microsoft.com/office/powerpoint/2010/main" val="36138778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12005EF-794C-4EEA-96A6-111F38276241}" type="datetimeFigureOut">
              <a:rPr lang="en-GB" smtClean="0">
                <a:solidFill>
                  <a:prstClr val="black">
                    <a:tint val="75000"/>
                  </a:prstClr>
                </a:solidFill>
              </a:rPr>
              <a:pPr/>
              <a:t>27/04/2020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1E8ACFD-F141-4C79-BC9E-B1B247B617E8}"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6993845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12005EF-794C-4EEA-96A6-111F38276241}" type="datetimeFigureOut">
              <a:rPr lang="en-GB" smtClean="0">
                <a:solidFill>
                  <a:prstClr val="black">
                    <a:tint val="75000"/>
                  </a:prstClr>
                </a:solidFill>
              </a:rPr>
              <a:pPr/>
              <a:t>27/04/2020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1E8ACFD-F141-4C79-BC9E-B1B247B617E8}"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6803316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12005EF-794C-4EEA-96A6-111F38276241}" type="datetimeFigureOut">
              <a:rPr lang="en-GB" smtClean="0">
                <a:solidFill>
                  <a:prstClr val="black">
                    <a:tint val="75000"/>
                  </a:prstClr>
                </a:solidFill>
              </a:rPr>
              <a:pPr/>
              <a:t>27/04/2020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1E8ACFD-F141-4C79-BC9E-B1B247B617E8}"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247228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12005EF-794C-4EEA-96A6-111F38276241}" type="datetimeFigureOut">
              <a:rPr lang="en-GB" smtClean="0">
                <a:solidFill>
                  <a:prstClr val="black">
                    <a:tint val="75000"/>
                  </a:prstClr>
                </a:solidFill>
              </a:rPr>
              <a:pPr/>
              <a:t>27/04/2020</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C1E8ACFD-F141-4C79-BC9E-B1B247B617E8}"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37802504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12005EF-794C-4EEA-96A6-111F38276241}" type="datetimeFigureOut">
              <a:rPr lang="en-GB" smtClean="0">
                <a:solidFill>
                  <a:prstClr val="black">
                    <a:tint val="75000"/>
                  </a:prstClr>
                </a:solidFill>
              </a:rPr>
              <a:pPr/>
              <a:t>27/04/2020</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C1E8ACFD-F141-4C79-BC9E-B1B247B617E8}"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56849216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12005EF-794C-4EEA-96A6-111F38276241}" type="datetimeFigureOut">
              <a:rPr lang="en-GB" smtClean="0">
                <a:solidFill>
                  <a:prstClr val="black">
                    <a:tint val="75000"/>
                  </a:prstClr>
                </a:solidFill>
              </a:rPr>
              <a:pPr/>
              <a:t>27/04/2020</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C1E8ACFD-F141-4C79-BC9E-B1B247B617E8}"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47864250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12005EF-794C-4EEA-96A6-111F38276241}" type="datetimeFigureOut">
              <a:rPr lang="en-GB" smtClean="0">
                <a:solidFill>
                  <a:prstClr val="black">
                    <a:tint val="75000"/>
                  </a:prstClr>
                </a:solidFill>
              </a:rPr>
              <a:pPr/>
              <a:t>27/04/2020</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C1E8ACFD-F141-4C79-BC9E-B1B247B617E8}"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82775176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12005EF-794C-4EEA-96A6-111F38276241}" type="datetimeFigureOut">
              <a:rPr lang="en-GB" smtClean="0">
                <a:solidFill>
                  <a:prstClr val="black">
                    <a:tint val="75000"/>
                  </a:prstClr>
                </a:solidFill>
              </a:rPr>
              <a:pPr/>
              <a:t>27/04/2020</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C1E8ACFD-F141-4C79-BC9E-B1B247B617E8}"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879714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12005EF-794C-4EEA-96A6-111F38276241}" type="datetimeFigureOut">
              <a:rPr lang="en-GB" smtClean="0">
                <a:solidFill>
                  <a:prstClr val="black">
                    <a:tint val="75000"/>
                  </a:prstClr>
                </a:solidFill>
              </a:rPr>
              <a:pPr/>
              <a:t>27/04/2020</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C1E8ACFD-F141-4C79-BC9E-B1B247B617E8}"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77071990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12005EF-794C-4EEA-96A6-111F38276241}" type="datetimeFigureOut">
              <a:rPr lang="en-GB" smtClean="0">
                <a:solidFill>
                  <a:prstClr val="black">
                    <a:tint val="75000"/>
                  </a:prstClr>
                </a:solidFill>
              </a:rPr>
              <a:pPr/>
              <a:t>27/04/2020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1E8ACFD-F141-4C79-BC9E-B1B247B617E8}"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64547730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12005EF-794C-4EEA-96A6-111F38276241}" type="datetimeFigureOut">
              <a:rPr lang="en-GB" smtClean="0">
                <a:solidFill>
                  <a:prstClr val="black">
                    <a:tint val="75000"/>
                  </a:prstClr>
                </a:solidFill>
              </a:rPr>
              <a:pPr/>
              <a:t>27/04/2020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1E8ACFD-F141-4C79-BC9E-B1B247B617E8}"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570814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F3D8EC-E3BD-4C3B-9B44-17C82901965A}" type="datetimeFigureOut">
              <a:rPr lang="en-GB" smtClean="0"/>
              <a:t>27/04/2020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63A6D34-CE96-45FC-863F-B2BA96370139}" type="slidenum">
              <a:rPr lang="en-GB" smtClean="0"/>
              <a:t>‹#›</a:t>
            </a:fld>
            <a:endParaRPr lang="en-GB"/>
          </a:p>
        </p:txBody>
      </p:sp>
    </p:spTree>
    <p:extLst>
      <p:ext uri="{BB962C8B-B14F-4D97-AF65-F5344CB8AC3E}">
        <p14:creationId xmlns:p14="http://schemas.microsoft.com/office/powerpoint/2010/main" val="36868584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2005EF-794C-4EEA-96A6-111F38276241}" type="datetimeFigureOut">
              <a:rPr lang="en-GB" smtClean="0">
                <a:solidFill>
                  <a:prstClr val="black">
                    <a:tint val="75000"/>
                  </a:prstClr>
                </a:solidFill>
              </a:rPr>
              <a:pPr/>
              <a:t>27/04/2020</a:t>
            </a:fld>
            <a:endParaRPr lang="en-GB">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E8ACFD-F141-4C79-BC9E-B1B247B617E8}"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9639687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62BCD7"/>
            </a:gs>
            <a:gs pos="74000">
              <a:srgbClr val="385786"/>
            </a:gs>
            <a:gs pos="83000">
              <a:srgbClr val="28235D"/>
            </a:gs>
            <a:gs pos="100000">
              <a:srgbClr val="28235D"/>
            </a:gs>
          </a:gsLst>
          <a:lin ang="5400000" scaled="1"/>
        </a:gradFill>
        <a:effectLst/>
      </p:bgPr>
    </p:bg>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2568631" y="0"/>
            <a:ext cx="6849687" cy="6865918"/>
          </a:xfrm>
          <a:prstGeom prst="rect">
            <a:avLst/>
          </a:prstGeom>
        </p:spPr>
      </p:pic>
      <p:sp>
        <p:nvSpPr>
          <p:cNvPr id="8" name="TextBox 7"/>
          <p:cNvSpPr txBox="1"/>
          <p:nvPr/>
        </p:nvSpPr>
        <p:spPr>
          <a:xfrm>
            <a:off x="8623495" y="0"/>
            <a:ext cx="3568506" cy="369332"/>
          </a:xfrm>
          <a:prstGeom prst="rect">
            <a:avLst/>
          </a:prstGeom>
          <a:noFill/>
        </p:spPr>
        <p:txBody>
          <a:bodyPr wrap="square" rtlCol="0">
            <a:spAutoFit/>
          </a:bodyPr>
          <a:lstStyle/>
          <a:p>
            <a:r>
              <a:rPr lang="en-GB" dirty="0" smtClean="0">
                <a:solidFill>
                  <a:prstClr val="white"/>
                </a:solidFill>
                <a:latin typeface="Comic Sans MS" panose="030F0702030302020204" pitchFamily="66" charset="0"/>
              </a:rPr>
              <a:t>PowerPoint </a:t>
            </a:r>
            <a:r>
              <a:rPr lang="en-GB" dirty="0" smtClean="0">
                <a:solidFill>
                  <a:prstClr val="white"/>
                </a:solidFill>
                <a:latin typeface="Comic Sans MS" panose="030F0702030302020204" pitchFamily="66" charset="0"/>
              </a:rPr>
              <a:t>2 – cross curricular</a:t>
            </a:r>
            <a:endParaRPr lang="en-GB" dirty="0">
              <a:solidFill>
                <a:prstClr val="white"/>
              </a:solidFill>
              <a:latin typeface="Comic Sans MS" panose="030F0702030302020204" pitchFamily="66" charset="0"/>
            </a:endParaRPr>
          </a:p>
        </p:txBody>
      </p:sp>
    </p:spTree>
    <p:extLst>
      <p:ext uri="{BB962C8B-B14F-4D97-AF65-F5344CB8AC3E}">
        <p14:creationId xmlns:p14="http://schemas.microsoft.com/office/powerpoint/2010/main" val="23817307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6400801" cy="625151"/>
          </a:xfrm>
        </p:spPr>
        <p:txBody>
          <a:bodyPr>
            <a:normAutofit/>
          </a:bodyPr>
          <a:lstStyle/>
          <a:p>
            <a:r>
              <a:rPr lang="en-GB" sz="2800" b="1" dirty="0" smtClean="0">
                <a:latin typeface="Comic Sans MS" panose="030F0702030302020204" pitchFamily="66" charset="0"/>
              </a:rPr>
              <a:t>Guide for parents/carers,</a:t>
            </a:r>
            <a:endParaRPr lang="en-GB" sz="2800" b="1" dirty="0">
              <a:latin typeface="Comic Sans MS" panose="030F0702030302020204" pitchFamily="66" charset="0"/>
            </a:endParaRPr>
          </a:p>
        </p:txBody>
      </p:sp>
      <p:sp>
        <p:nvSpPr>
          <p:cNvPr id="3" name="Content Placeholder 2"/>
          <p:cNvSpPr>
            <a:spLocks noGrp="1"/>
          </p:cNvSpPr>
          <p:nvPr>
            <p:ph idx="1"/>
          </p:nvPr>
        </p:nvSpPr>
        <p:spPr>
          <a:xfrm>
            <a:off x="0" y="522514"/>
            <a:ext cx="12192000" cy="5896947"/>
          </a:xfrm>
        </p:spPr>
        <p:txBody>
          <a:bodyPr>
            <a:noAutofit/>
          </a:bodyPr>
          <a:lstStyle/>
          <a:p>
            <a:pPr marL="0" indent="0">
              <a:lnSpc>
                <a:spcPct val="120000"/>
              </a:lnSpc>
              <a:buNone/>
            </a:pPr>
            <a:endParaRPr lang="en-GB" sz="200" dirty="0" smtClean="0">
              <a:latin typeface="Comic Sans MS" panose="030F0702030302020204" pitchFamily="66" charset="0"/>
            </a:endParaRPr>
          </a:p>
          <a:p>
            <a:pPr marL="0" indent="0">
              <a:lnSpc>
                <a:spcPct val="120000"/>
              </a:lnSpc>
              <a:buNone/>
            </a:pPr>
            <a:endParaRPr lang="en-GB" sz="200" dirty="0">
              <a:latin typeface="Comic Sans MS" panose="030F0702030302020204" pitchFamily="66" charset="0"/>
            </a:endParaRPr>
          </a:p>
          <a:p>
            <a:pPr>
              <a:lnSpc>
                <a:spcPct val="120000"/>
              </a:lnSpc>
              <a:buFontTx/>
              <a:buChar char="-"/>
            </a:pPr>
            <a:r>
              <a:rPr lang="en-GB" sz="1900" dirty="0" smtClean="0">
                <a:latin typeface="Comic Sans MS" panose="030F0702030302020204" pitchFamily="66" charset="0"/>
              </a:rPr>
              <a:t>Read the ‘notes’ section at the bottom of the slides for specific instructions before beginning the lesson.</a:t>
            </a:r>
            <a:r>
              <a:rPr lang="en-GB" sz="2000" dirty="0" smtClean="0">
                <a:latin typeface="Comic Sans MS" panose="030F0702030302020204" pitchFamily="66" charset="0"/>
              </a:rPr>
              <a:t> </a:t>
            </a:r>
          </a:p>
          <a:p>
            <a:pPr>
              <a:lnSpc>
                <a:spcPct val="120000"/>
              </a:lnSpc>
              <a:buFontTx/>
              <a:buChar char="-"/>
            </a:pPr>
            <a:endParaRPr lang="en-GB" sz="100" dirty="0">
              <a:latin typeface="Comic Sans MS" panose="030F0702030302020204" pitchFamily="66" charset="0"/>
            </a:endParaRPr>
          </a:p>
          <a:p>
            <a:pPr>
              <a:lnSpc>
                <a:spcPct val="120000"/>
              </a:lnSpc>
              <a:buFontTx/>
              <a:buChar char="-"/>
            </a:pPr>
            <a:r>
              <a:rPr lang="en-GB" sz="1900" dirty="0" smtClean="0">
                <a:latin typeface="Comic Sans MS" panose="030F0702030302020204" pitchFamily="66" charset="0"/>
              </a:rPr>
              <a:t>Read the slide and set the tasks or challenges for the child/</a:t>
            </a:r>
            <a:r>
              <a:rPr lang="en-GB" sz="1900" dirty="0" err="1" smtClean="0">
                <a:latin typeface="Comic Sans MS" panose="030F0702030302020204" pitchFamily="66" charset="0"/>
              </a:rPr>
              <a:t>ren</a:t>
            </a:r>
            <a:r>
              <a:rPr lang="en-GB" sz="1900" dirty="0" smtClean="0">
                <a:latin typeface="Comic Sans MS" panose="030F0702030302020204" pitchFamily="66" charset="0"/>
              </a:rPr>
              <a:t>. There is no rush and you do not have to do everything, but be aware that the lessons follow and build on from one another, so try not to skip lessons but rather work in order and stop when you feel is best for your child. When next PowerPoints appear, don’t feel pressured to skip ahead if you have not finished everything yet, it’s better to work through each slide and complete a PowerPoint before moving on to the next one in order to better enrich the child’s learning </a:t>
            </a:r>
            <a:r>
              <a:rPr lang="en-GB" sz="1900" dirty="0" smtClean="0">
                <a:latin typeface="Comic Sans MS" panose="030F0702030302020204" pitchFamily="66" charset="0"/>
                <a:sym typeface="Wingdings" panose="05000000000000000000" pitchFamily="2" charset="2"/>
              </a:rPr>
              <a:t></a:t>
            </a:r>
          </a:p>
          <a:p>
            <a:pPr>
              <a:lnSpc>
                <a:spcPct val="120000"/>
              </a:lnSpc>
              <a:buFontTx/>
              <a:buChar char="-"/>
            </a:pPr>
            <a:endParaRPr lang="en-GB" sz="100" dirty="0">
              <a:latin typeface="Comic Sans MS" panose="030F0702030302020204" pitchFamily="66" charset="0"/>
              <a:sym typeface="Wingdings" panose="05000000000000000000" pitchFamily="2" charset="2"/>
            </a:endParaRPr>
          </a:p>
          <a:p>
            <a:pPr>
              <a:lnSpc>
                <a:spcPct val="120000"/>
              </a:lnSpc>
              <a:buFontTx/>
              <a:buChar char="-"/>
            </a:pPr>
            <a:r>
              <a:rPr lang="en-GB" sz="1900" dirty="0" smtClean="0">
                <a:latin typeface="Comic Sans MS" panose="030F0702030302020204" pitchFamily="66" charset="0"/>
                <a:sym typeface="Wingdings" panose="05000000000000000000" pitchFamily="2" charset="2"/>
              </a:rPr>
              <a:t>Some slides will have one task, others more. You can break these down however you like e.g. All the tasks on one slide can be spread across a few days or done in one day, but please do not do more than one whole slide a day! The slides are numbered to help you differentiate between the different types of tasks.</a:t>
            </a:r>
          </a:p>
          <a:p>
            <a:pPr>
              <a:lnSpc>
                <a:spcPct val="120000"/>
              </a:lnSpc>
              <a:buFontTx/>
              <a:buChar char="-"/>
            </a:pPr>
            <a:endParaRPr lang="en-GB" sz="100" dirty="0">
              <a:latin typeface="Comic Sans MS" panose="030F0702030302020204" pitchFamily="66" charset="0"/>
              <a:sym typeface="Wingdings" panose="05000000000000000000" pitchFamily="2" charset="2"/>
            </a:endParaRPr>
          </a:p>
          <a:p>
            <a:pPr marL="0" indent="0">
              <a:lnSpc>
                <a:spcPct val="120000"/>
              </a:lnSpc>
              <a:buNone/>
            </a:pPr>
            <a:r>
              <a:rPr lang="en-GB" sz="2000" dirty="0" smtClean="0">
                <a:latin typeface="Comic Sans MS" panose="030F0702030302020204" pitchFamily="66" charset="0"/>
                <a:sym typeface="Wingdings" panose="05000000000000000000" pitchFamily="2" charset="2"/>
              </a:rPr>
              <a:t>Ms Foster</a:t>
            </a:r>
            <a:endParaRPr lang="en-GB" sz="2000" dirty="0">
              <a:latin typeface="Comic Sans MS" panose="030F0702030302020204" pitchFamily="66" charset="0"/>
            </a:endParaRPr>
          </a:p>
        </p:txBody>
      </p:sp>
    </p:spTree>
    <p:extLst>
      <p:ext uri="{BB962C8B-B14F-4D97-AF65-F5344CB8AC3E}">
        <p14:creationId xmlns:p14="http://schemas.microsoft.com/office/powerpoint/2010/main" val="3511149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066800" y="0"/>
            <a:ext cx="10058400" cy="6858000"/>
          </a:xfrm>
          <a:prstGeom prst="rect">
            <a:avLst/>
          </a:prstGeom>
        </p:spPr>
      </p:pic>
      <p:sp>
        <p:nvSpPr>
          <p:cNvPr id="3" name="TextBox 2"/>
          <p:cNvSpPr txBox="1"/>
          <p:nvPr/>
        </p:nvSpPr>
        <p:spPr>
          <a:xfrm>
            <a:off x="11800115" y="0"/>
            <a:ext cx="391886" cy="369332"/>
          </a:xfrm>
          <a:prstGeom prst="rect">
            <a:avLst/>
          </a:prstGeom>
          <a:noFill/>
        </p:spPr>
        <p:txBody>
          <a:bodyPr wrap="square" rtlCol="0">
            <a:spAutoFit/>
          </a:bodyPr>
          <a:lstStyle/>
          <a:p>
            <a:r>
              <a:rPr lang="en-GB" dirty="0" smtClean="0"/>
              <a:t>1</a:t>
            </a:r>
            <a:endParaRPr lang="en-GB" dirty="0"/>
          </a:p>
        </p:txBody>
      </p:sp>
    </p:spTree>
    <p:extLst>
      <p:ext uri="{BB962C8B-B14F-4D97-AF65-F5344CB8AC3E}">
        <p14:creationId xmlns:p14="http://schemas.microsoft.com/office/powerpoint/2010/main" val="8535717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066800" y="0"/>
            <a:ext cx="10058400" cy="6858000"/>
          </a:xfrm>
          <a:prstGeom prst="rect">
            <a:avLst/>
          </a:prstGeom>
        </p:spPr>
      </p:pic>
      <p:sp>
        <p:nvSpPr>
          <p:cNvPr id="3" name="TextBox 2"/>
          <p:cNvSpPr txBox="1"/>
          <p:nvPr/>
        </p:nvSpPr>
        <p:spPr>
          <a:xfrm>
            <a:off x="11800115" y="0"/>
            <a:ext cx="391886" cy="369332"/>
          </a:xfrm>
          <a:prstGeom prst="rect">
            <a:avLst/>
          </a:prstGeom>
          <a:noFill/>
        </p:spPr>
        <p:txBody>
          <a:bodyPr wrap="square" rtlCol="0">
            <a:spAutoFit/>
          </a:bodyPr>
          <a:lstStyle/>
          <a:p>
            <a:r>
              <a:rPr lang="en-GB" dirty="0" smtClean="0"/>
              <a:t>2</a:t>
            </a:r>
            <a:endParaRPr lang="en-GB" dirty="0"/>
          </a:p>
        </p:txBody>
      </p:sp>
    </p:spTree>
    <p:extLst>
      <p:ext uri="{BB962C8B-B14F-4D97-AF65-F5344CB8AC3E}">
        <p14:creationId xmlns:p14="http://schemas.microsoft.com/office/powerpoint/2010/main" val="11992089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 y="2546252"/>
            <a:ext cx="5921561" cy="4037428"/>
          </a:xfrm>
          <a:prstGeom prst="rect">
            <a:avLst/>
          </a:prstGeom>
        </p:spPr>
      </p:pic>
      <p:sp>
        <p:nvSpPr>
          <p:cNvPr id="3" name="TextBox 2"/>
          <p:cNvSpPr txBox="1"/>
          <p:nvPr/>
        </p:nvSpPr>
        <p:spPr>
          <a:xfrm>
            <a:off x="6119446" y="112541"/>
            <a:ext cx="5641143" cy="6124754"/>
          </a:xfrm>
          <a:prstGeom prst="rect">
            <a:avLst/>
          </a:prstGeom>
          <a:noFill/>
        </p:spPr>
        <p:txBody>
          <a:bodyPr wrap="square" rtlCol="0">
            <a:spAutoFit/>
          </a:bodyPr>
          <a:lstStyle/>
          <a:p>
            <a:pPr algn="ctr"/>
            <a:r>
              <a:rPr lang="en-GB" sz="2800" b="1" u="sng" dirty="0" smtClean="0">
                <a:latin typeface="Comic Sans MS" panose="030F0702030302020204" pitchFamily="66" charset="0"/>
              </a:rPr>
              <a:t>Steps to Success:</a:t>
            </a:r>
          </a:p>
          <a:p>
            <a:endParaRPr lang="en-GB" sz="2800" dirty="0">
              <a:latin typeface="Comic Sans MS" panose="030F0702030302020204" pitchFamily="66" charset="0"/>
            </a:endParaRPr>
          </a:p>
          <a:p>
            <a:pPr marL="285750" indent="-285750">
              <a:buFontTx/>
              <a:buChar char="-"/>
            </a:pPr>
            <a:r>
              <a:rPr lang="en-GB" sz="2800" dirty="0" smtClean="0">
                <a:latin typeface="Comic Sans MS" panose="030F0702030302020204" pitchFamily="66" charset="0"/>
              </a:rPr>
              <a:t>Title/heading (name of animal included e.g. ‘All about the ….’)</a:t>
            </a:r>
          </a:p>
          <a:p>
            <a:pPr marL="285750" indent="-285750">
              <a:buFontTx/>
              <a:buChar char="-"/>
            </a:pPr>
            <a:r>
              <a:rPr lang="en-GB" sz="2800" dirty="0" smtClean="0">
                <a:latin typeface="Comic Sans MS" panose="030F0702030302020204" pitchFamily="66" charset="0"/>
              </a:rPr>
              <a:t>Subheadings and paragraphs (appearance, diet, habitat, interesting facts etc.) at least 3 paragraphs</a:t>
            </a:r>
          </a:p>
          <a:p>
            <a:pPr marL="285750" indent="-285750">
              <a:buFontTx/>
              <a:buChar char="-"/>
            </a:pPr>
            <a:r>
              <a:rPr lang="en-GB" sz="2800" dirty="0" smtClean="0">
                <a:latin typeface="Comic Sans MS" panose="030F0702030302020204" pitchFamily="66" charset="0"/>
              </a:rPr>
              <a:t>ABC . , ! ?</a:t>
            </a:r>
          </a:p>
          <a:p>
            <a:pPr marL="285750" indent="-285750">
              <a:buFontTx/>
              <a:buChar char="-"/>
            </a:pPr>
            <a:r>
              <a:rPr lang="en-GB" sz="2800" dirty="0" smtClean="0">
                <a:latin typeface="Comic Sans MS" panose="030F0702030302020204" pitchFamily="66" charset="0"/>
              </a:rPr>
              <a:t>Full sentences</a:t>
            </a:r>
          </a:p>
          <a:p>
            <a:pPr marL="285750" indent="-285750">
              <a:buFontTx/>
              <a:buChar char="-"/>
            </a:pPr>
            <a:r>
              <a:rPr lang="en-GB" sz="2800" dirty="0" smtClean="0">
                <a:latin typeface="Comic Sans MS" panose="030F0702030302020204" pitchFamily="66" charset="0"/>
              </a:rPr>
              <a:t>Scientific language</a:t>
            </a:r>
          </a:p>
          <a:p>
            <a:pPr marL="285750" indent="-285750">
              <a:buFontTx/>
              <a:buChar char="-"/>
            </a:pPr>
            <a:r>
              <a:rPr lang="en-GB" sz="2800" dirty="0" smtClean="0">
                <a:latin typeface="Comic Sans MS" panose="030F0702030302020204" pitchFamily="66" charset="0"/>
              </a:rPr>
              <a:t>Adjectives </a:t>
            </a:r>
          </a:p>
          <a:p>
            <a:pPr marL="285750" indent="-285750">
              <a:buFontTx/>
              <a:buChar char="-"/>
            </a:pPr>
            <a:r>
              <a:rPr lang="en-GB" sz="2800" dirty="0" smtClean="0">
                <a:latin typeface="Comic Sans MS" panose="030F0702030302020204" pitchFamily="66" charset="0"/>
              </a:rPr>
              <a:t>Comparison and contrast to other sea creatures.</a:t>
            </a:r>
          </a:p>
        </p:txBody>
      </p:sp>
      <p:sp>
        <p:nvSpPr>
          <p:cNvPr id="4" name="5-Point Star 3"/>
          <p:cNvSpPr/>
          <p:nvPr/>
        </p:nvSpPr>
        <p:spPr>
          <a:xfrm>
            <a:off x="6428936" y="70338"/>
            <a:ext cx="731520" cy="675250"/>
          </a:xfrm>
          <a:prstGeom prst="star5">
            <a:avLst/>
          </a:prstGeom>
          <a:solidFill>
            <a:srgbClr val="FFFF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5-Point Star 4"/>
          <p:cNvSpPr/>
          <p:nvPr/>
        </p:nvSpPr>
        <p:spPr>
          <a:xfrm>
            <a:off x="10902458" y="70338"/>
            <a:ext cx="731520" cy="675250"/>
          </a:xfrm>
          <a:prstGeom prst="star5">
            <a:avLst/>
          </a:prstGeom>
          <a:solidFill>
            <a:srgbClr val="FFFF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232596" y="407963"/>
            <a:ext cx="5886850" cy="2062103"/>
          </a:xfrm>
          <a:prstGeom prst="rect">
            <a:avLst/>
          </a:prstGeom>
        </p:spPr>
        <p:txBody>
          <a:bodyPr wrap="square">
            <a:spAutoFit/>
          </a:bodyPr>
          <a:lstStyle/>
          <a:p>
            <a:pPr algn="ctr"/>
            <a:r>
              <a:rPr lang="en-GB" sz="3200" dirty="0">
                <a:solidFill>
                  <a:srgbClr val="0070C0"/>
                </a:solidFill>
                <a:latin typeface="Comic Sans MS" panose="030F0702030302020204" pitchFamily="66" charset="0"/>
              </a:rPr>
              <a:t>Write a sea creature description based on your </a:t>
            </a:r>
            <a:r>
              <a:rPr lang="en-GB" sz="3200" dirty="0" smtClean="0">
                <a:solidFill>
                  <a:srgbClr val="0070C0"/>
                </a:solidFill>
                <a:latin typeface="Comic Sans MS" panose="030F0702030302020204" pitchFamily="66" charset="0"/>
              </a:rPr>
              <a:t>creation from the previous activity.</a:t>
            </a:r>
            <a:endParaRPr lang="en-GB" sz="3200" dirty="0">
              <a:solidFill>
                <a:srgbClr val="0070C0"/>
              </a:solidFill>
              <a:latin typeface="Comic Sans MS" panose="030F0702030302020204" pitchFamily="66" charset="0"/>
            </a:endParaRPr>
          </a:p>
        </p:txBody>
      </p:sp>
      <p:sp>
        <p:nvSpPr>
          <p:cNvPr id="7" name="TextBox 6"/>
          <p:cNvSpPr txBox="1"/>
          <p:nvPr/>
        </p:nvSpPr>
        <p:spPr>
          <a:xfrm>
            <a:off x="11800115" y="0"/>
            <a:ext cx="391886" cy="369332"/>
          </a:xfrm>
          <a:prstGeom prst="rect">
            <a:avLst/>
          </a:prstGeom>
          <a:noFill/>
        </p:spPr>
        <p:txBody>
          <a:bodyPr wrap="square" rtlCol="0">
            <a:spAutoFit/>
          </a:bodyPr>
          <a:lstStyle/>
          <a:p>
            <a:r>
              <a:rPr lang="en-GB" dirty="0"/>
              <a:t>3</a:t>
            </a:r>
            <a:endParaRPr lang="en-GB" dirty="0"/>
          </a:p>
        </p:txBody>
      </p:sp>
    </p:spTree>
    <p:extLst>
      <p:ext uri="{BB962C8B-B14F-4D97-AF65-F5344CB8AC3E}">
        <p14:creationId xmlns:p14="http://schemas.microsoft.com/office/powerpoint/2010/main" val="2930763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0065" y="0"/>
            <a:ext cx="10515600" cy="816561"/>
          </a:xfrm>
        </p:spPr>
        <p:txBody>
          <a:bodyPr/>
          <a:lstStyle/>
          <a:p>
            <a:pPr algn="ctr"/>
            <a:r>
              <a:rPr lang="en-GB" b="1" u="sng" dirty="0" smtClean="0">
                <a:solidFill>
                  <a:srgbClr val="0070C0"/>
                </a:solidFill>
                <a:latin typeface="Comic Sans MS" panose="030F0702030302020204" pitchFamily="66" charset="0"/>
              </a:rPr>
              <a:t>Under the Sea Riddles!</a:t>
            </a:r>
            <a:endParaRPr lang="en-GB" b="1" u="sng" dirty="0">
              <a:solidFill>
                <a:srgbClr val="0070C0"/>
              </a:solidFill>
              <a:latin typeface="Comic Sans MS" panose="030F0702030302020204" pitchFamily="66" charset="0"/>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8590" y="789841"/>
            <a:ext cx="10328103" cy="61099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11800115" y="0"/>
            <a:ext cx="391886" cy="369332"/>
          </a:xfrm>
          <a:prstGeom prst="rect">
            <a:avLst/>
          </a:prstGeom>
          <a:noFill/>
        </p:spPr>
        <p:txBody>
          <a:bodyPr wrap="square" rtlCol="0">
            <a:spAutoFit/>
          </a:bodyPr>
          <a:lstStyle/>
          <a:p>
            <a:r>
              <a:rPr lang="en-GB" dirty="0"/>
              <a:t>4</a:t>
            </a:r>
            <a:endParaRPr lang="en-GB" dirty="0"/>
          </a:p>
        </p:txBody>
      </p:sp>
    </p:spTree>
    <p:extLst>
      <p:ext uri="{BB962C8B-B14F-4D97-AF65-F5344CB8AC3E}">
        <p14:creationId xmlns:p14="http://schemas.microsoft.com/office/powerpoint/2010/main" val="41418605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77309" y="0"/>
            <a:ext cx="5438555" cy="68009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11800115" y="0"/>
            <a:ext cx="391886" cy="369332"/>
          </a:xfrm>
          <a:prstGeom prst="rect">
            <a:avLst/>
          </a:prstGeom>
          <a:noFill/>
        </p:spPr>
        <p:txBody>
          <a:bodyPr wrap="square" rtlCol="0">
            <a:spAutoFit/>
          </a:bodyPr>
          <a:lstStyle/>
          <a:p>
            <a:r>
              <a:rPr lang="en-GB" dirty="0"/>
              <a:t>4</a:t>
            </a:r>
            <a:endParaRPr lang="en-GB" dirty="0"/>
          </a:p>
        </p:txBody>
      </p:sp>
    </p:spTree>
    <p:extLst>
      <p:ext uri="{BB962C8B-B14F-4D97-AF65-F5344CB8AC3E}">
        <p14:creationId xmlns:p14="http://schemas.microsoft.com/office/powerpoint/2010/main" val="18782949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8865"/>
          <a:stretch/>
        </p:blipFill>
        <p:spPr bwMode="auto">
          <a:xfrm>
            <a:off x="-1" y="0"/>
            <a:ext cx="5559524" cy="68441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59523" y="15225"/>
            <a:ext cx="6632477" cy="68427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11800115" y="0"/>
            <a:ext cx="391886" cy="369332"/>
          </a:xfrm>
          <a:prstGeom prst="rect">
            <a:avLst/>
          </a:prstGeom>
          <a:noFill/>
        </p:spPr>
        <p:txBody>
          <a:bodyPr wrap="square" rtlCol="0">
            <a:spAutoFit/>
          </a:bodyPr>
          <a:lstStyle/>
          <a:p>
            <a:r>
              <a:rPr lang="en-GB" dirty="0" smtClean="0"/>
              <a:t>5</a:t>
            </a:r>
            <a:endParaRPr lang="en-GB" dirty="0"/>
          </a:p>
        </p:txBody>
      </p:sp>
    </p:spTree>
    <p:extLst>
      <p:ext uri="{BB962C8B-B14F-4D97-AF65-F5344CB8AC3E}">
        <p14:creationId xmlns:p14="http://schemas.microsoft.com/office/powerpoint/2010/main" val="29855760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11999743" cy="68341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11800115" y="0"/>
            <a:ext cx="391886" cy="369332"/>
          </a:xfrm>
          <a:prstGeom prst="rect">
            <a:avLst/>
          </a:prstGeom>
          <a:noFill/>
        </p:spPr>
        <p:txBody>
          <a:bodyPr wrap="square" rtlCol="0">
            <a:spAutoFit/>
          </a:bodyPr>
          <a:lstStyle/>
          <a:p>
            <a:r>
              <a:rPr lang="en-GB" dirty="0" smtClean="0"/>
              <a:t>5</a:t>
            </a:r>
            <a:endParaRPr lang="en-GB" dirty="0"/>
          </a:p>
        </p:txBody>
      </p:sp>
    </p:spTree>
    <p:extLst>
      <p:ext uri="{BB962C8B-B14F-4D97-AF65-F5344CB8AC3E}">
        <p14:creationId xmlns:p14="http://schemas.microsoft.com/office/powerpoint/2010/main" val="5634727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9638"/>
            <a:ext cx="12192001" cy="52727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2872" y="5243086"/>
            <a:ext cx="12069127" cy="15970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11800115" y="0"/>
            <a:ext cx="391886" cy="369332"/>
          </a:xfrm>
          <a:prstGeom prst="rect">
            <a:avLst/>
          </a:prstGeom>
          <a:noFill/>
        </p:spPr>
        <p:txBody>
          <a:bodyPr wrap="square" rtlCol="0">
            <a:spAutoFit/>
          </a:bodyPr>
          <a:lstStyle/>
          <a:p>
            <a:r>
              <a:rPr lang="en-GB" dirty="0" smtClean="0"/>
              <a:t>5</a:t>
            </a:r>
            <a:endParaRPr lang="en-GB" dirty="0"/>
          </a:p>
        </p:txBody>
      </p:sp>
    </p:spTree>
    <p:extLst>
      <p:ext uri="{BB962C8B-B14F-4D97-AF65-F5344CB8AC3E}">
        <p14:creationId xmlns:p14="http://schemas.microsoft.com/office/powerpoint/2010/main" val="365862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3206" y="9454"/>
            <a:ext cx="7976382" cy="68485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11800115" y="0"/>
            <a:ext cx="391886" cy="369332"/>
          </a:xfrm>
          <a:prstGeom prst="rect">
            <a:avLst/>
          </a:prstGeom>
          <a:noFill/>
        </p:spPr>
        <p:txBody>
          <a:bodyPr wrap="square" rtlCol="0">
            <a:spAutoFit/>
          </a:bodyPr>
          <a:lstStyle/>
          <a:p>
            <a:r>
              <a:rPr lang="en-GB" dirty="0" smtClean="0"/>
              <a:t>5</a:t>
            </a:r>
            <a:endParaRPr lang="en-GB" dirty="0"/>
          </a:p>
        </p:txBody>
      </p:sp>
    </p:spTree>
    <p:extLst>
      <p:ext uri="{BB962C8B-B14F-4D97-AF65-F5344CB8AC3E}">
        <p14:creationId xmlns:p14="http://schemas.microsoft.com/office/powerpoint/2010/main" val="28310516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1649" y="-1"/>
            <a:ext cx="9781286" cy="47970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1648" y="4957103"/>
            <a:ext cx="10096791" cy="12889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11800115" y="0"/>
            <a:ext cx="391886" cy="369332"/>
          </a:xfrm>
          <a:prstGeom prst="rect">
            <a:avLst/>
          </a:prstGeom>
          <a:noFill/>
        </p:spPr>
        <p:txBody>
          <a:bodyPr wrap="square" rtlCol="0">
            <a:spAutoFit/>
          </a:bodyPr>
          <a:lstStyle/>
          <a:p>
            <a:r>
              <a:rPr lang="en-GB" dirty="0" smtClean="0"/>
              <a:t>5</a:t>
            </a:r>
            <a:endParaRPr lang="en-GB" dirty="0"/>
          </a:p>
        </p:txBody>
      </p:sp>
    </p:spTree>
    <p:extLst>
      <p:ext uri="{BB962C8B-B14F-4D97-AF65-F5344CB8AC3E}">
        <p14:creationId xmlns:p14="http://schemas.microsoft.com/office/powerpoint/2010/main" val="151921214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40</TotalTime>
  <Words>521</Words>
  <Application>Microsoft Office PowerPoint</Application>
  <PresentationFormat>Custom</PresentationFormat>
  <Paragraphs>51</Paragraphs>
  <Slides>12</Slides>
  <Notes>9</Notes>
  <HiddenSlides>0</HiddenSlides>
  <MMClips>0</MMClips>
  <ScaleCrop>false</ScaleCrop>
  <HeadingPairs>
    <vt:vector size="4" baseType="variant">
      <vt:variant>
        <vt:lpstr>Theme</vt:lpstr>
      </vt:variant>
      <vt:variant>
        <vt:i4>2</vt:i4>
      </vt:variant>
      <vt:variant>
        <vt:lpstr>Slide Titles</vt:lpstr>
      </vt:variant>
      <vt:variant>
        <vt:i4>12</vt:i4>
      </vt:variant>
    </vt:vector>
  </HeadingPairs>
  <TitlesOfParts>
    <vt:vector size="14" baseType="lpstr">
      <vt:lpstr>Office Theme</vt:lpstr>
      <vt:lpstr>1_Office Theme</vt:lpstr>
      <vt:lpstr>PowerPoint Presentation</vt:lpstr>
      <vt:lpstr>Guide for parents/carers,</vt:lpstr>
      <vt:lpstr>PowerPoint Presentation</vt:lpstr>
      <vt:lpstr>PowerPoint Presentation</vt:lpstr>
      <vt:lpstr>PowerPoint Presentation</vt:lpstr>
      <vt:lpstr>Under the Sea Riddles!</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Rianne Foster</dc:creator>
  <cp:lastModifiedBy>Rianne Foster</cp:lastModifiedBy>
  <cp:revision>7</cp:revision>
  <dcterms:created xsi:type="dcterms:W3CDTF">2020-04-21T14:05:59Z</dcterms:created>
  <dcterms:modified xsi:type="dcterms:W3CDTF">2020-04-27T09:24:25Z</dcterms:modified>
</cp:coreProperties>
</file>