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1" r:id="rId3"/>
    <p:sldId id="267" r:id="rId4"/>
    <p:sldId id="263" r:id="rId5"/>
    <p:sldId id="264" r:id="rId6"/>
    <p:sldId id="262" r:id="rId7"/>
    <p:sldId id="265" r:id="rId8"/>
    <p:sldId id="268" r:id="rId9"/>
    <p:sldId id="270" r:id="rId10"/>
    <p:sldId id="271" r:id="rId11"/>
    <p:sldId id="272" r:id="rId12"/>
    <p:sldId id="257" r:id="rId13"/>
    <p:sldId id="269" r:id="rId14"/>
    <p:sldId id="273" r:id="rId15"/>
    <p:sldId id="266" r:id="rId1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176" autoAdjust="0"/>
    <p:restoredTop sz="94660"/>
  </p:normalViewPr>
  <p:slideViewPr>
    <p:cSldViewPr snapToGrid="0">
      <p:cViewPr varScale="1">
        <p:scale>
          <a:sx n="115" d="100"/>
          <a:sy n="115" d="100"/>
        </p:scale>
        <p:origin x="420"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3C92F968-A0EF-41DC-AE5D-B5C9BEB231DF}" type="datetimeFigureOut">
              <a:rPr lang="en-GB" smtClean="0"/>
              <a:t>06/10/2021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2E584D2-CDF1-43BA-BDE5-E73D4CA9BB0C}" type="slidenum">
              <a:rPr lang="en-GB" smtClean="0"/>
              <a:t>‹#›</a:t>
            </a:fld>
            <a:endParaRPr lang="en-GB"/>
          </a:p>
        </p:txBody>
      </p:sp>
    </p:spTree>
    <p:extLst>
      <p:ext uri="{BB962C8B-B14F-4D97-AF65-F5344CB8AC3E}">
        <p14:creationId xmlns:p14="http://schemas.microsoft.com/office/powerpoint/2010/main" val="10679769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3C92F968-A0EF-41DC-AE5D-B5C9BEB231DF}" type="datetimeFigureOut">
              <a:rPr lang="en-GB" smtClean="0"/>
              <a:t>06/10/2021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2E584D2-CDF1-43BA-BDE5-E73D4CA9BB0C}" type="slidenum">
              <a:rPr lang="en-GB" smtClean="0"/>
              <a:t>‹#›</a:t>
            </a:fld>
            <a:endParaRPr lang="en-GB"/>
          </a:p>
        </p:txBody>
      </p:sp>
    </p:spTree>
    <p:extLst>
      <p:ext uri="{BB962C8B-B14F-4D97-AF65-F5344CB8AC3E}">
        <p14:creationId xmlns:p14="http://schemas.microsoft.com/office/powerpoint/2010/main" val="207572791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3C92F968-A0EF-41DC-AE5D-B5C9BEB231DF}" type="datetimeFigureOut">
              <a:rPr lang="en-GB" smtClean="0"/>
              <a:t>06/10/2021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2E584D2-CDF1-43BA-BDE5-E73D4CA9BB0C}" type="slidenum">
              <a:rPr lang="en-GB" smtClean="0"/>
              <a:t>‹#›</a:t>
            </a:fld>
            <a:endParaRPr lang="en-GB"/>
          </a:p>
        </p:txBody>
      </p:sp>
    </p:spTree>
    <p:extLst>
      <p:ext uri="{BB962C8B-B14F-4D97-AF65-F5344CB8AC3E}">
        <p14:creationId xmlns:p14="http://schemas.microsoft.com/office/powerpoint/2010/main" val="105031640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3C92F968-A0EF-41DC-AE5D-B5C9BEB231DF}" type="datetimeFigureOut">
              <a:rPr lang="en-GB" smtClean="0"/>
              <a:t>06/10/2021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2E584D2-CDF1-43BA-BDE5-E73D4CA9BB0C}" type="slidenum">
              <a:rPr lang="en-GB" smtClean="0"/>
              <a:t>‹#›</a:t>
            </a:fld>
            <a:endParaRPr lang="en-GB"/>
          </a:p>
        </p:txBody>
      </p:sp>
    </p:spTree>
    <p:extLst>
      <p:ext uri="{BB962C8B-B14F-4D97-AF65-F5344CB8AC3E}">
        <p14:creationId xmlns:p14="http://schemas.microsoft.com/office/powerpoint/2010/main" val="276462909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3C92F968-A0EF-41DC-AE5D-B5C9BEB231DF}" type="datetimeFigureOut">
              <a:rPr lang="en-GB" smtClean="0"/>
              <a:t>06/10/2021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D2E584D2-CDF1-43BA-BDE5-E73D4CA9BB0C}" type="slidenum">
              <a:rPr lang="en-GB" smtClean="0"/>
              <a:t>‹#›</a:t>
            </a:fld>
            <a:endParaRPr lang="en-GB"/>
          </a:p>
        </p:txBody>
      </p:sp>
    </p:spTree>
    <p:extLst>
      <p:ext uri="{BB962C8B-B14F-4D97-AF65-F5344CB8AC3E}">
        <p14:creationId xmlns:p14="http://schemas.microsoft.com/office/powerpoint/2010/main" val="350713554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3C92F968-A0EF-41DC-AE5D-B5C9BEB231DF}" type="datetimeFigureOut">
              <a:rPr lang="en-GB" smtClean="0"/>
              <a:t>06/10/2021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D2E584D2-CDF1-43BA-BDE5-E73D4CA9BB0C}" type="slidenum">
              <a:rPr lang="en-GB" smtClean="0"/>
              <a:t>‹#›</a:t>
            </a:fld>
            <a:endParaRPr lang="en-GB"/>
          </a:p>
        </p:txBody>
      </p:sp>
    </p:spTree>
    <p:extLst>
      <p:ext uri="{BB962C8B-B14F-4D97-AF65-F5344CB8AC3E}">
        <p14:creationId xmlns:p14="http://schemas.microsoft.com/office/powerpoint/2010/main" val="216891657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C92F968-A0EF-41DC-AE5D-B5C9BEB231DF}" type="datetimeFigureOut">
              <a:rPr lang="en-GB" smtClean="0"/>
              <a:t>06/10/2021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D2E584D2-CDF1-43BA-BDE5-E73D4CA9BB0C}" type="slidenum">
              <a:rPr lang="en-GB" smtClean="0"/>
              <a:t>‹#›</a:t>
            </a:fld>
            <a:endParaRPr lang="en-GB"/>
          </a:p>
        </p:txBody>
      </p:sp>
    </p:spTree>
    <p:extLst>
      <p:ext uri="{BB962C8B-B14F-4D97-AF65-F5344CB8AC3E}">
        <p14:creationId xmlns:p14="http://schemas.microsoft.com/office/powerpoint/2010/main" val="361316927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3C92F968-A0EF-41DC-AE5D-B5C9BEB231DF}" type="datetimeFigureOut">
              <a:rPr lang="en-GB" smtClean="0"/>
              <a:t>06/10/2021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2E584D2-CDF1-43BA-BDE5-E73D4CA9BB0C}" type="slidenum">
              <a:rPr lang="en-GB" smtClean="0"/>
              <a:t>‹#›</a:t>
            </a:fld>
            <a:endParaRPr lang="en-GB"/>
          </a:p>
        </p:txBody>
      </p:sp>
    </p:spTree>
    <p:extLst>
      <p:ext uri="{BB962C8B-B14F-4D97-AF65-F5344CB8AC3E}">
        <p14:creationId xmlns:p14="http://schemas.microsoft.com/office/powerpoint/2010/main" val="291816176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3C92F968-A0EF-41DC-AE5D-B5C9BEB231DF}" type="datetimeFigureOut">
              <a:rPr lang="en-GB" smtClean="0"/>
              <a:t>06/10/2021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2E584D2-CDF1-43BA-BDE5-E73D4CA9BB0C}" type="slidenum">
              <a:rPr lang="en-GB" smtClean="0"/>
              <a:t>‹#›</a:t>
            </a:fld>
            <a:endParaRPr lang="en-GB"/>
          </a:p>
        </p:txBody>
      </p:sp>
    </p:spTree>
    <p:extLst>
      <p:ext uri="{BB962C8B-B14F-4D97-AF65-F5344CB8AC3E}">
        <p14:creationId xmlns:p14="http://schemas.microsoft.com/office/powerpoint/2010/main" val="148040364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3C92F968-A0EF-41DC-AE5D-B5C9BEB231DF}" type="datetimeFigureOut">
              <a:rPr lang="en-GB" smtClean="0"/>
              <a:t>06/10/2021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2E584D2-CDF1-43BA-BDE5-E73D4CA9BB0C}" type="slidenum">
              <a:rPr lang="en-GB" smtClean="0"/>
              <a:t>‹#›</a:t>
            </a:fld>
            <a:endParaRPr lang="en-GB"/>
          </a:p>
        </p:txBody>
      </p:sp>
    </p:spTree>
    <p:extLst>
      <p:ext uri="{BB962C8B-B14F-4D97-AF65-F5344CB8AC3E}">
        <p14:creationId xmlns:p14="http://schemas.microsoft.com/office/powerpoint/2010/main" val="75280144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3C92F968-A0EF-41DC-AE5D-B5C9BEB231DF}" type="datetimeFigureOut">
              <a:rPr lang="en-GB" smtClean="0"/>
              <a:t>06/10/2021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2E584D2-CDF1-43BA-BDE5-E73D4CA9BB0C}" type="slidenum">
              <a:rPr lang="en-GB" smtClean="0"/>
              <a:t>‹#›</a:t>
            </a:fld>
            <a:endParaRPr lang="en-GB"/>
          </a:p>
        </p:txBody>
      </p:sp>
    </p:spTree>
    <p:extLst>
      <p:ext uri="{BB962C8B-B14F-4D97-AF65-F5344CB8AC3E}">
        <p14:creationId xmlns:p14="http://schemas.microsoft.com/office/powerpoint/2010/main" val="127528170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C92F968-A0EF-41DC-AE5D-B5C9BEB231DF}" type="datetimeFigureOut">
              <a:rPr lang="en-GB" smtClean="0"/>
              <a:t>06/10/2021</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2E584D2-CDF1-43BA-BDE5-E73D4CA9BB0C}" type="slidenum">
              <a:rPr lang="en-GB" smtClean="0"/>
              <a:t>‹#›</a:t>
            </a:fld>
            <a:endParaRPr lang="en-GB"/>
          </a:p>
        </p:txBody>
      </p:sp>
    </p:spTree>
    <p:extLst>
      <p:ext uri="{BB962C8B-B14F-4D97-AF65-F5344CB8AC3E}">
        <p14:creationId xmlns:p14="http://schemas.microsoft.com/office/powerpoint/2010/main" val="27457486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png"/><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7.xml"/><Relationship Id="rId6" Type="http://schemas.openxmlformats.org/officeDocument/2006/relationships/image" Target="../media/image18.png"/><Relationship Id="rId5" Type="http://schemas.openxmlformats.org/officeDocument/2006/relationships/image" Target="../media/image17.png"/><Relationship Id="rId4" Type="http://schemas.openxmlformats.org/officeDocument/2006/relationships/image" Target="../media/image16.png"/></Relationships>
</file>

<file path=ppt/slides/_rels/slide1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7.xml"/><Relationship Id="rId5" Type="http://schemas.openxmlformats.org/officeDocument/2006/relationships/image" Target="../media/image22.png"/><Relationship Id="rId4" Type="http://schemas.openxmlformats.org/officeDocument/2006/relationships/image" Target="../media/image21.png"/></Relationships>
</file>

<file path=ppt/slides/_rels/slide12.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3.png"/><Relationship Id="rId1" Type="http://schemas.openxmlformats.org/officeDocument/2006/relationships/slideLayout" Target="../slideLayouts/slideLayout7.xml"/><Relationship Id="rId4" Type="http://schemas.openxmlformats.org/officeDocument/2006/relationships/image" Target="../media/image27.png"/></Relationships>
</file>

<file path=ppt/slides/_rels/slide15.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png"/><Relationship Id="rId1" Type="http://schemas.openxmlformats.org/officeDocument/2006/relationships/slideLayout" Target="../slideLayouts/slideLayout7.xml"/><Relationship Id="rId4" Type="http://schemas.openxmlformats.org/officeDocument/2006/relationships/image" Target="../media/image2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190831" y="206734"/>
            <a:ext cx="11823590" cy="6504167"/>
          </a:xfrm>
          <a:prstGeom prst="roundRect">
            <a:avLst/>
          </a:prstGeom>
          <a:solidFill>
            <a:schemeClr val="accent1">
              <a:lumMod val="20000"/>
              <a:lumOff val="80000"/>
              <a:alpha val="38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 name="Picture 4"/>
          <p:cNvPicPr>
            <a:picLocks noChangeAspect="1"/>
          </p:cNvPicPr>
          <p:nvPr/>
        </p:nvPicPr>
        <p:blipFill>
          <a:blip r:embed="rId2">
            <a:clrChange>
              <a:clrFrom>
                <a:srgbClr val="FFFFFF"/>
              </a:clrFrom>
              <a:clrTo>
                <a:srgbClr val="FFFFFF">
                  <a:alpha val="0"/>
                </a:srgbClr>
              </a:clrTo>
            </a:clrChange>
          </a:blip>
          <a:stretch>
            <a:fillRect/>
          </a:stretch>
        </p:blipFill>
        <p:spPr>
          <a:xfrm>
            <a:off x="4461570" y="2335870"/>
            <a:ext cx="3085664" cy="3163412"/>
          </a:xfrm>
          <a:prstGeom prst="rect">
            <a:avLst/>
          </a:prstGeom>
        </p:spPr>
      </p:pic>
      <p:sp>
        <p:nvSpPr>
          <p:cNvPr id="7" name="Rectangle 6"/>
          <p:cNvSpPr/>
          <p:nvPr/>
        </p:nvSpPr>
        <p:spPr>
          <a:xfrm>
            <a:off x="2942255" y="5646490"/>
            <a:ext cx="6006774" cy="769441"/>
          </a:xfrm>
          <a:prstGeom prst="rect">
            <a:avLst/>
          </a:prstGeom>
          <a:noFill/>
        </p:spPr>
        <p:txBody>
          <a:bodyPr wrap="none" lIns="91440" tIns="45720" rIns="91440" bIns="45720">
            <a:spAutoFit/>
          </a:bodyPr>
          <a:lstStyle/>
          <a:p>
            <a:pPr algn="ctr"/>
            <a:r>
              <a:rPr lang="en-US" sz="4400" b="1" dirty="0" smtClean="0">
                <a:ln w="10160">
                  <a:solidFill>
                    <a:schemeClr val="accent5"/>
                  </a:solidFill>
                  <a:prstDash val="solid"/>
                </a:ln>
                <a:solidFill>
                  <a:schemeClr val="accent1">
                    <a:lumMod val="50000"/>
                  </a:schemeClr>
                </a:solidFill>
                <a:effectLst>
                  <a:outerShdw blurRad="38100" dist="22860" dir="5400000" algn="tl" rotWithShape="0">
                    <a:srgbClr val="000000">
                      <a:alpha val="30000"/>
                    </a:srgbClr>
                  </a:outerShdw>
                </a:effectLst>
                <a:latin typeface="Comic Sans MS" panose="030F0702030302020204" pitchFamily="66" charset="0"/>
              </a:rPr>
              <a:t>Fairness and Equality</a:t>
            </a:r>
            <a:endParaRPr lang="en-US" sz="4400" b="1" cap="none" spc="0" dirty="0">
              <a:ln w="10160">
                <a:solidFill>
                  <a:schemeClr val="accent5"/>
                </a:solidFill>
                <a:prstDash val="solid"/>
              </a:ln>
              <a:solidFill>
                <a:schemeClr val="accent1">
                  <a:lumMod val="50000"/>
                </a:schemeClr>
              </a:solidFill>
              <a:effectLst>
                <a:outerShdw blurRad="38100" dist="22860" dir="5400000" algn="tl" rotWithShape="0">
                  <a:srgbClr val="000000">
                    <a:alpha val="30000"/>
                  </a:srgbClr>
                </a:outerShdw>
              </a:effectLst>
              <a:latin typeface="Comic Sans MS" panose="030F0702030302020204" pitchFamily="66" charset="0"/>
            </a:endParaRPr>
          </a:p>
        </p:txBody>
      </p:sp>
      <p:sp>
        <p:nvSpPr>
          <p:cNvPr id="2" name="Rectangle 1"/>
          <p:cNvSpPr/>
          <p:nvPr/>
        </p:nvSpPr>
        <p:spPr>
          <a:xfrm>
            <a:off x="3059775" y="865223"/>
            <a:ext cx="5889254" cy="1323439"/>
          </a:xfrm>
          <a:prstGeom prst="rect">
            <a:avLst/>
          </a:prstGeom>
          <a:noFill/>
        </p:spPr>
        <p:txBody>
          <a:bodyPr wrap="square" lIns="91440" tIns="45720" rIns="91440" bIns="45720">
            <a:spAutoFit/>
          </a:bodyPr>
          <a:lstStyle/>
          <a:p>
            <a:pPr algn="ctr"/>
            <a:r>
              <a:rPr lang="en-US" sz="8000" b="1" cap="none" spc="0" dirty="0" smtClean="0">
                <a:ln w="10160">
                  <a:solidFill>
                    <a:schemeClr val="accent5">
                      <a:lumMod val="75000"/>
                    </a:schemeClr>
                  </a:solidFill>
                  <a:prstDash val="solid"/>
                </a:ln>
                <a:solidFill>
                  <a:schemeClr val="accent5">
                    <a:lumMod val="75000"/>
                  </a:schemeClr>
                </a:solidFill>
                <a:effectLst>
                  <a:outerShdw blurRad="38100" dist="22860" dir="5400000" algn="tl" rotWithShape="0">
                    <a:srgbClr val="000000">
                      <a:alpha val="30000"/>
                    </a:srgbClr>
                  </a:outerShdw>
                </a:effectLst>
                <a:latin typeface="Comic Sans MS" panose="030F0702030302020204" pitchFamily="66" charset="0"/>
              </a:rPr>
              <a:t>Justice</a:t>
            </a:r>
            <a:endParaRPr lang="en-US" sz="8000" b="1" cap="none" spc="0" dirty="0">
              <a:ln w="10160">
                <a:solidFill>
                  <a:schemeClr val="accent5">
                    <a:lumMod val="75000"/>
                  </a:schemeClr>
                </a:solidFill>
                <a:prstDash val="solid"/>
              </a:ln>
              <a:solidFill>
                <a:schemeClr val="accent5">
                  <a:lumMod val="75000"/>
                </a:schemeClr>
              </a:solidFill>
              <a:effectLst>
                <a:outerShdw blurRad="38100" dist="22860" dir="5400000" algn="tl" rotWithShape="0">
                  <a:srgbClr val="000000">
                    <a:alpha val="30000"/>
                  </a:srgbClr>
                </a:outerShdw>
              </a:effectLst>
              <a:latin typeface="Comic Sans MS" panose="030F0702030302020204" pitchFamily="66" charset="0"/>
            </a:endParaRPr>
          </a:p>
        </p:txBody>
      </p:sp>
    </p:spTree>
    <p:extLst>
      <p:ext uri="{BB962C8B-B14F-4D97-AF65-F5344CB8AC3E}">
        <p14:creationId xmlns:p14="http://schemas.microsoft.com/office/powerpoint/2010/main" val="133453262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p:cNvPicPr>
            <a:picLocks noChangeAspect="1"/>
          </p:cNvPicPr>
          <p:nvPr/>
        </p:nvPicPr>
        <p:blipFill>
          <a:blip r:embed="rId2"/>
          <a:stretch>
            <a:fillRect/>
          </a:stretch>
        </p:blipFill>
        <p:spPr>
          <a:xfrm>
            <a:off x="176271" y="170405"/>
            <a:ext cx="11839458" cy="6517189"/>
          </a:xfrm>
          <a:prstGeom prst="rect">
            <a:avLst/>
          </a:prstGeom>
        </p:spPr>
      </p:pic>
      <p:sp>
        <p:nvSpPr>
          <p:cNvPr id="2" name="Rectangle 1"/>
          <p:cNvSpPr/>
          <p:nvPr/>
        </p:nvSpPr>
        <p:spPr>
          <a:xfrm>
            <a:off x="3154569" y="829340"/>
            <a:ext cx="8661069" cy="2092881"/>
          </a:xfrm>
          <a:prstGeom prst="rect">
            <a:avLst/>
          </a:prstGeom>
        </p:spPr>
        <p:txBody>
          <a:bodyPr wrap="square">
            <a:spAutoFit/>
          </a:bodyPr>
          <a:lstStyle/>
          <a:p>
            <a:pPr>
              <a:spcAft>
                <a:spcPts val="600"/>
              </a:spcAft>
            </a:pPr>
            <a:endParaRPr lang="en-GB" sz="2400" b="1" dirty="0" smtClean="0"/>
          </a:p>
          <a:p>
            <a:pPr>
              <a:spcAft>
                <a:spcPts val="600"/>
              </a:spcAft>
            </a:pPr>
            <a:r>
              <a:rPr lang="en-GB" sz="2400" b="1" dirty="0" smtClean="0"/>
              <a:t>God created all of us in His own image.</a:t>
            </a:r>
          </a:p>
          <a:p>
            <a:pPr>
              <a:spcAft>
                <a:spcPts val="600"/>
              </a:spcAft>
            </a:pPr>
            <a:r>
              <a:rPr lang="en-GB" sz="2400" dirty="0" smtClean="0"/>
              <a:t>God said, “Let us make man in our image, after our likeness. So God created man in his own image, in the image of God he created him; male and female he created them.” </a:t>
            </a:r>
            <a:r>
              <a:rPr lang="en-GB" sz="2000" dirty="0" smtClean="0"/>
              <a:t>Genesis 1:27</a:t>
            </a:r>
            <a:endParaRPr lang="en-GB" sz="2000" dirty="0"/>
          </a:p>
        </p:txBody>
      </p:sp>
      <p:sp>
        <p:nvSpPr>
          <p:cNvPr id="4" name="Rectangle 3"/>
          <p:cNvSpPr/>
          <p:nvPr/>
        </p:nvSpPr>
        <p:spPr>
          <a:xfrm>
            <a:off x="3531688" y="197178"/>
            <a:ext cx="6795451" cy="923330"/>
          </a:xfrm>
          <a:prstGeom prst="rect">
            <a:avLst/>
          </a:prstGeom>
          <a:noFill/>
        </p:spPr>
        <p:txBody>
          <a:bodyPr wrap="none" lIns="91440" tIns="45720" rIns="91440" bIns="45720">
            <a:spAutoFit/>
          </a:bodyPr>
          <a:lstStyle/>
          <a:p>
            <a:pPr algn="ctr"/>
            <a:r>
              <a:rPr lang="en-US" sz="5400" b="1" cap="none" spc="0" dirty="0" smtClean="0">
                <a:ln w="10160">
                  <a:solidFill>
                    <a:schemeClr val="accent5">
                      <a:lumMod val="50000"/>
                    </a:schemeClr>
                  </a:solidFill>
                  <a:prstDash val="solid"/>
                </a:ln>
                <a:solidFill>
                  <a:schemeClr val="accent1">
                    <a:lumMod val="50000"/>
                  </a:schemeClr>
                </a:solidFill>
                <a:effectLst>
                  <a:outerShdw blurRad="38100" dist="22860" dir="5400000" algn="tl" rotWithShape="0">
                    <a:srgbClr val="000000">
                      <a:alpha val="30000"/>
                    </a:srgbClr>
                  </a:outerShdw>
                </a:effectLst>
              </a:rPr>
              <a:t>Created in God’s Image</a:t>
            </a:r>
            <a:endParaRPr lang="en-US" sz="5400" b="1" cap="none" spc="0" dirty="0">
              <a:ln w="10160">
                <a:solidFill>
                  <a:schemeClr val="accent5">
                    <a:lumMod val="50000"/>
                  </a:schemeClr>
                </a:solidFill>
                <a:prstDash val="solid"/>
              </a:ln>
              <a:solidFill>
                <a:schemeClr val="accent1">
                  <a:lumMod val="50000"/>
                </a:schemeClr>
              </a:solidFill>
              <a:effectLst>
                <a:outerShdw blurRad="38100" dist="22860" dir="5400000" algn="tl" rotWithShape="0">
                  <a:srgbClr val="000000">
                    <a:alpha val="30000"/>
                  </a:srgbClr>
                </a:outerShdw>
              </a:effectLst>
            </a:endParaRPr>
          </a:p>
        </p:txBody>
      </p:sp>
      <p:sp>
        <p:nvSpPr>
          <p:cNvPr id="5" name="Rectangle 4"/>
          <p:cNvSpPr/>
          <p:nvPr/>
        </p:nvSpPr>
        <p:spPr>
          <a:xfrm>
            <a:off x="511534" y="3216419"/>
            <a:ext cx="8755254" cy="3139321"/>
          </a:xfrm>
          <a:prstGeom prst="rect">
            <a:avLst/>
          </a:prstGeom>
        </p:spPr>
        <p:txBody>
          <a:bodyPr wrap="square">
            <a:spAutoFit/>
          </a:bodyPr>
          <a:lstStyle/>
          <a:p>
            <a:pPr marL="285750" indent="-285750">
              <a:spcAft>
                <a:spcPts val="1200"/>
              </a:spcAft>
              <a:buFont typeface="Arial" panose="020B0604020202020204" pitchFamily="34" charset="0"/>
              <a:buChar char="•"/>
            </a:pPr>
            <a:r>
              <a:rPr lang="en-GB" sz="2400" dirty="0"/>
              <a:t>E</a:t>
            </a:r>
            <a:r>
              <a:rPr lang="en-GB" sz="2400" dirty="0" smtClean="0"/>
              <a:t>very human being is unique because he or she was willed by God as an unrepeatable person.</a:t>
            </a:r>
          </a:p>
          <a:p>
            <a:pPr marL="285750" indent="-285750">
              <a:spcAft>
                <a:spcPts val="1200"/>
              </a:spcAft>
              <a:buFont typeface="Arial" panose="020B0604020202020204" pitchFamily="34" charset="0"/>
              <a:buChar char="•"/>
            </a:pPr>
            <a:r>
              <a:rPr lang="en-GB" sz="2400" dirty="0" smtClean="0"/>
              <a:t>Every human being was created out of love, and redeemed with even greater love. </a:t>
            </a:r>
          </a:p>
          <a:p>
            <a:pPr marL="285750" indent="-285750">
              <a:spcAft>
                <a:spcPts val="1200"/>
              </a:spcAft>
              <a:buFont typeface="Arial" panose="020B0604020202020204" pitchFamily="34" charset="0"/>
              <a:buChar char="•"/>
            </a:pPr>
            <a:r>
              <a:rPr lang="en-GB" sz="2400" dirty="0" smtClean="0"/>
              <a:t>The dignity of each and every human being is essential.</a:t>
            </a:r>
          </a:p>
          <a:p>
            <a:pPr marL="285750" indent="-285750">
              <a:spcAft>
                <a:spcPts val="1200"/>
              </a:spcAft>
              <a:buFont typeface="Arial" panose="020B0604020202020204" pitchFamily="34" charset="0"/>
              <a:buChar char="•"/>
            </a:pPr>
            <a:r>
              <a:rPr lang="en-GB" sz="2400" dirty="0" smtClean="0"/>
              <a:t> We are called to treat all people with the greatest respect, knowing that they are loved by God.</a:t>
            </a:r>
            <a:endParaRPr lang="en-GB" sz="2400" dirty="0"/>
          </a:p>
        </p:txBody>
      </p:sp>
      <p:pic>
        <p:nvPicPr>
          <p:cNvPr id="6" name="Picture 5"/>
          <p:cNvPicPr>
            <a:picLocks noChangeAspect="1"/>
          </p:cNvPicPr>
          <p:nvPr/>
        </p:nvPicPr>
        <p:blipFill>
          <a:blip r:embed="rId3">
            <a:clrChange>
              <a:clrFrom>
                <a:srgbClr val="FFFFFF"/>
              </a:clrFrom>
              <a:clrTo>
                <a:srgbClr val="FFFFFF">
                  <a:alpha val="0"/>
                </a:srgbClr>
              </a:clrTo>
            </a:clrChange>
          </a:blip>
          <a:stretch>
            <a:fillRect/>
          </a:stretch>
        </p:blipFill>
        <p:spPr>
          <a:xfrm>
            <a:off x="686647" y="543786"/>
            <a:ext cx="2155550" cy="2299253"/>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7" name="Picture 6"/>
          <p:cNvPicPr>
            <a:picLocks noChangeAspect="1"/>
          </p:cNvPicPr>
          <p:nvPr/>
        </p:nvPicPr>
        <p:blipFill>
          <a:blip r:embed="rId4">
            <a:clrChange>
              <a:clrFrom>
                <a:srgbClr val="FFFFFF"/>
              </a:clrFrom>
              <a:clrTo>
                <a:srgbClr val="FFFFFF">
                  <a:alpha val="0"/>
                </a:srgbClr>
              </a:clrTo>
            </a:clrChange>
          </a:blip>
          <a:stretch>
            <a:fillRect/>
          </a:stretch>
        </p:blipFill>
        <p:spPr>
          <a:xfrm>
            <a:off x="8518085" y="4240662"/>
            <a:ext cx="3673915" cy="2409276"/>
          </a:xfrm>
          <a:prstGeom prst="rect">
            <a:avLst/>
          </a:prstGeom>
        </p:spPr>
      </p:pic>
    </p:spTree>
    <p:extLst>
      <p:ext uri="{BB962C8B-B14F-4D97-AF65-F5344CB8AC3E}">
        <p14:creationId xmlns:p14="http://schemas.microsoft.com/office/powerpoint/2010/main" val="41480060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fade">
                                      <p:cBhvr>
                                        <p:cTn id="14" dur="1000"/>
                                        <p:tgtEl>
                                          <p:spTgt spid="2"/>
                                        </p:tgtEl>
                                      </p:cBhvr>
                                    </p:animEffect>
                                    <p:anim calcmode="lin" valueType="num">
                                      <p:cBhvr>
                                        <p:cTn id="15" dur="1000" fill="hold"/>
                                        <p:tgtEl>
                                          <p:spTgt spid="2"/>
                                        </p:tgtEl>
                                        <p:attrNameLst>
                                          <p:attrName>ppt_x</p:attrName>
                                        </p:attrNameLst>
                                      </p:cBhvr>
                                      <p:tavLst>
                                        <p:tav tm="0">
                                          <p:val>
                                            <p:strVal val="#ppt_x"/>
                                          </p:val>
                                        </p:tav>
                                        <p:tav tm="100000">
                                          <p:val>
                                            <p:strVal val="#ppt_x"/>
                                          </p:val>
                                        </p:tav>
                                      </p:tavLst>
                                    </p:anim>
                                    <p:anim calcmode="lin" valueType="num">
                                      <p:cBhvr>
                                        <p:cTn id="16"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
                                          </p:val>
                                        </p:tav>
                                        <p:tav tm="100000">
                                          <p:val>
                                            <p:strVal val="#ppt_x"/>
                                          </p:val>
                                        </p:tav>
                                      </p:tavLst>
                                    </p:anim>
                                    <p:anim calcmode="lin" valueType="num">
                                      <p:cBhvr>
                                        <p:cTn id="23"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5"/>
                                        </p:tgtEl>
                                        <p:attrNameLst>
                                          <p:attrName>style.visibility</p:attrName>
                                        </p:attrNameLst>
                                      </p:cBhvr>
                                      <p:to>
                                        <p:strVal val="visible"/>
                                      </p:to>
                                    </p:set>
                                    <p:animEffect transition="in" filter="fade">
                                      <p:cBhvr>
                                        <p:cTn id="28" dur="1000"/>
                                        <p:tgtEl>
                                          <p:spTgt spid="5"/>
                                        </p:tgtEl>
                                      </p:cBhvr>
                                    </p:animEffect>
                                    <p:anim calcmode="lin" valueType="num">
                                      <p:cBhvr>
                                        <p:cTn id="29" dur="1000" fill="hold"/>
                                        <p:tgtEl>
                                          <p:spTgt spid="5"/>
                                        </p:tgtEl>
                                        <p:attrNameLst>
                                          <p:attrName>ppt_x</p:attrName>
                                        </p:attrNameLst>
                                      </p:cBhvr>
                                      <p:tavLst>
                                        <p:tav tm="0">
                                          <p:val>
                                            <p:strVal val="#ppt_x"/>
                                          </p:val>
                                        </p:tav>
                                        <p:tav tm="100000">
                                          <p:val>
                                            <p:strVal val="#ppt_x"/>
                                          </p:val>
                                        </p:tav>
                                      </p:tavLst>
                                    </p:anim>
                                    <p:anim calcmode="lin" valueType="num">
                                      <p:cBhvr>
                                        <p:cTn id="30"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76271" y="170405"/>
            <a:ext cx="11839458" cy="6517189"/>
          </a:xfrm>
          <a:prstGeom prst="rect">
            <a:avLst/>
          </a:prstGeom>
        </p:spPr>
      </p:pic>
      <p:sp>
        <p:nvSpPr>
          <p:cNvPr id="2" name="Rectangle 1"/>
          <p:cNvSpPr/>
          <p:nvPr/>
        </p:nvSpPr>
        <p:spPr>
          <a:xfrm>
            <a:off x="5937959" y="936009"/>
            <a:ext cx="5581817" cy="4985980"/>
          </a:xfrm>
          <a:prstGeom prst="rect">
            <a:avLst/>
          </a:prstGeom>
        </p:spPr>
        <p:txBody>
          <a:bodyPr wrap="square">
            <a:spAutoFit/>
          </a:bodyPr>
          <a:lstStyle/>
          <a:p>
            <a:r>
              <a:rPr lang="en-GB" sz="2800" dirty="0" smtClean="0"/>
              <a:t>“Every person is worthy of our giving… they are God’s handiwork, his creation. God created that person in his image, and he or she reflects something of God’s glory. </a:t>
            </a:r>
          </a:p>
          <a:p>
            <a:endParaRPr lang="en-GB" sz="2800" dirty="0" smtClean="0"/>
          </a:p>
          <a:p>
            <a:r>
              <a:rPr lang="en-GB" sz="2800" dirty="0" smtClean="0"/>
              <a:t>Every human being is the object of God’s infinite tenderness, and he himself is present in their lives.”</a:t>
            </a:r>
          </a:p>
          <a:p>
            <a:endParaRPr lang="en-GB" sz="2400" dirty="0" smtClean="0"/>
          </a:p>
          <a:p>
            <a:r>
              <a:rPr lang="en-GB" sz="2400" dirty="0" smtClean="0"/>
              <a:t>Pope Francis,</a:t>
            </a:r>
          </a:p>
          <a:p>
            <a:r>
              <a:rPr lang="en-GB" dirty="0" err="1" smtClean="0"/>
              <a:t>Evangelii</a:t>
            </a:r>
            <a:r>
              <a:rPr lang="en-GB" dirty="0" smtClean="0"/>
              <a:t> </a:t>
            </a:r>
            <a:r>
              <a:rPr lang="en-GB" dirty="0" err="1" smtClean="0"/>
              <a:t>Gaudium</a:t>
            </a:r>
            <a:endParaRPr lang="en-GB" dirty="0"/>
          </a:p>
        </p:txBody>
      </p:sp>
      <p:pic>
        <p:nvPicPr>
          <p:cNvPr id="3" name="Picture 2"/>
          <p:cNvPicPr>
            <a:picLocks noChangeAspect="1"/>
          </p:cNvPicPr>
          <p:nvPr/>
        </p:nvPicPr>
        <p:blipFill>
          <a:blip r:embed="rId3"/>
          <a:stretch>
            <a:fillRect/>
          </a:stretch>
        </p:blipFill>
        <p:spPr>
          <a:xfrm>
            <a:off x="1094631" y="445271"/>
            <a:ext cx="4347376" cy="5796501"/>
          </a:xfrm>
          <a:prstGeom prst="rect">
            <a:avLst/>
          </a:prstGeom>
          <a:solidFill>
            <a:srgbClr val="FFFFFF">
              <a:shade val="85000"/>
            </a:srgbClr>
          </a:solidFill>
          <a:ln w="88900" cap="sq">
            <a:solidFill>
              <a:schemeClr val="accent5">
                <a:lumMod val="50000"/>
              </a:schemeClr>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330536340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200125" y="162454"/>
            <a:ext cx="11839458" cy="6517189"/>
          </a:xfrm>
          <a:prstGeom prst="rect">
            <a:avLst/>
          </a:prstGeom>
        </p:spPr>
      </p:pic>
      <p:sp>
        <p:nvSpPr>
          <p:cNvPr id="2" name="Rectangle 1"/>
          <p:cNvSpPr/>
          <p:nvPr/>
        </p:nvSpPr>
        <p:spPr>
          <a:xfrm>
            <a:off x="3301864" y="277882"/>
            <a:ext cx="5222520" cy="923330"/>
          </a:xfrm>
          <a:prstGeom prst="rect">
            <a:avLst/>
          </a:prstGeom>
          <a:noFill/>
        </p:spPr>
        <p:txBody>
          <a:bodyPr wrap="none" lIns="91440" tIns="45720" rIns="91440" bIns="45720">
            <a:spAutoFit/>
          </a:bodyPr>
          <a:lstStyle/>
          <a:p>
            <a:pPr algn="ctr"/>
            <a:r>
              <a:rPr lang="en-US" sz="5400" b="1" cap="none" spc="0" dirty="0" smtClean="0">
                <a:ln w="10160">
                  <a:solidFill>
                    <a:schemeClr val="accent5">
                      <a:lumMod val="50000"/>
                    </a:schemeClr>
                  </a:solidFill>
                  <a:prstDash val="solid"/>
                </a:ln>
                <a:solidFill>
                  <a:schemeClr val="accent1">
                    <a:lumMod val="50000"/>
                  </a:schemeClr>
                </a:solidFill>
                <a:effectLst>
                  <a:outerShdw blurRad="38100" dist="22860" dir="5400000" algn="tl" rotWithShape="0">
                    <a:srgbClr val="000000">
                      <a:alpha val="30000"/>
                    </a:srgbClr>
                  </a:outerShdw>
                </a:effectLst>
              </a:rPr>
              <a:t>We are all unique</a:t>
            </a:r>
            <a:endParaRPr lang="en-US" sz="5400" b="1" cap="none" spc="0" dirty="0">
              <a:ln w="10160">
                <a:solidFill>
                  <a:schemeClr val="accent5">
                    <a:lumMod val="50000"/>
                  </a:schemeClr>
                </a:solidFill>
                <a:prstDash val="solid"/>
              </a:ln>
              <a:solidFill>
                <a:schemeClr val="accent1">
                  <a:lumMod val="50000"/>
                </a:schemeClr>
              </a:solidFill>
              <a:effectLst>
                <a:outerShdw blurRad="38100" dist="22860" dir="5400000" algn="tl" rotWithShape="0">
                  <a:srgbClr val="000000">
                    <a:alpha val="30000"/>
                  </a:srgbClr>
                </a:outerShdw>
              </a:effectLst>
            </a:endParaRPr>
          </a:p>
        </p:txBody>
      </p:sp>
      <p:pic>
        <p:nvPicPr>
          <p:cNvPr id="3" name="Picture 2"/>
          <p:cNvPicPr>
            <a:picLocks noChangeAspect="1"/>
          </p:cNvPicPr>
          <p:nvPr/>
        </p:nvPicPr>
        <p:blipFill rotWithShape="1">
          <a:blip r:embed="rId3"/>
          <a:srcRect b="4189"/>
          <a:stretch/>
        </p:blipFill>
        <p:spPr>
          <a:xfrm>
            <a:off x="4941778" y="1316640"/>
            <a:ext cx="6643274" cy="4424202"/>
          </a:xfrm>
          <a:prstGeom prst="rect">
            <a:avLst/>
          </a:prstGeom>
          <a:solidFill>
            <a:srgbClr val="FFFFFF">
              <a:shade val="85000"/>
            </a:srgbClr>
          </a:solidFill>
          <a:ln w="88900" cap="sq">
            <a:solidFill>
              <a:schemeClr val="accent5">
                <a:lumMod val="50000"/>
              </a:schemeClr>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4" name="Picture 3"/>
          <p:cNvPicPr>
            <a:picLocks noChangeAspect="1"/>
          </p:cNvPicPr>
          <p:nvPr/>
        </p:nvPicPr>
        <p:blipFill>
          <a:blip r:embed="rId4"/>
          <a:stretch>
            <a:fillRect/>
          </a:stretch>
        </p:blipFill>
        <p:spPr>
          <a:xfrm>
            <a:off x="369737" y="3332715"/>
            <a:ext cx="4798612" cy="2999132"/>
          </a:xfrm>
          <a:prstGeom prst="rect">
            <a:avLst/>
          </a:prstGeom>
          <a:solidFill>
            <a:srgbClr val="FFFFFF">
              <a:shade val="85000"/>
            </a:srgbClr>
          </a:solidFill>
          <a:ln w="88900" cap="sq">
            <a:solidFill>
              <a:schemeClr val="accent5">
                <a:lumMod val="50000"/>
              </a:schemeClr>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220652941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p:cNvPicPr>
            <a:picLocks noChangeAspect="1"/>
          </p:cNvPicPr>
          <p:nvPr/>
        </p:nvPicPr>
        <p:blipFill>
          <a:blip r:embed="rId2"/>
          <a:stretch>
            <a:fillRect/>
          </a:stretch>
        </p:blipFill>
        <p:spPr>
          <a:xfrm>
            <a:off x="176271" y="170405"/>
            <a:ext cx="11839458" cy="6517189"/>
          </a:xfrm>
          <a:prstGeom prst="rect">
            <a:avLst/>
          </a:prstGeom>
        </p:spPr>
      </p:pic>
      <p:sp>
        <p:nvSpPr>
          <p:cNvPr id="3" name="Rectangle 2"/>
          <p:cNvSpPr/>
          <p:nvPr/>
        </p:nvSpPr>
        <p:spPr>
          <a:xfrm>
            <a:off x="718272" y="1552786"/>
            <a:ext cx="9912627" cy="954107"/>
          </a:xfrm>
          <a:prstGeom prst="rect">
            <a:avLst/>
          </a:prstGeom>
        </p:spPr>
        <p:txBody>
          <a:bodyPr wrap="square">
            <a:spAutoFit/>
          </a:bodyPr>
          <a:lstStyle/>
          <a:p>
            <a:r>
              <a:rPr lang="en-GB" sz="2800" dirty="0" smtClean="0"/>
              <a:t>What makes you who you are? Is it your interests and hobbies?                  Your talents? How about your beliefs or appearance?</a:t>
            </a:r>
            <a:endParaRPr lang="en-GB" sz="2800" dirty="0"/>
          </a:p>
        </p:txBody>
      </p:sp>
      <p:sp>
        <p:nvSpPr>
          <p:cNvPr id="4" name="Rectangle 3"/>
          <p:cNvSpPr/>
          <p:nvPr/>
        </p:nvSpPr>
        <p:spPr>
          <a:xfrm>
            <a:off x="718272" y="3258415"/>
            <a:ext cx="6096000" cy="2677656"/>
          </a:xfrm>
          <a:prstGeom prst="rect">
            <a:avLst/>
          </a:prstGeom>
        </p:spPr>
        <p:txBody>
          <a:bodyPr>
            <a:spAutoFit/>
          </a:bodyPr>
          <a:lstStyle/>
          <a:p>
            <a:r>
              <a:rPr lang="en-GB" sz="2800" dirty="0" smtClean="0"/>
              <a:t>A race is a grouping of people who share some of the same physical features (such as skin colour and hair texture) and non-physical features (such as culture, history, religious beliefs and language).</a:t>
            </a:r>
            <a:endParaRPr lang="en-GB" sz="2800" dirty="0"/>
          </a:p>
        </p:txBody>
      </p:sp>
      <p:pic>
        <p:nvPicPr>
          <p:cNvPr id="5" name="Picture 4"/>
          <p:cNvPicPr>
            <a:picLocks noChangeAspect="1"/>
          </p:cNvPicPr>
          <p:nvPr/>
        </p:nvPicPr>
        <p:blipFill rotWithShape="1">
          <a:blip r:embed="rId3"/>
          <a:srcRect t="1854" b="6512"/>
          <a:stretch/>
        </p:blipFill>
        <p:spPr>
          <a:xfrm>
            <a:off x="6802221" y="2804050"/>
            <a:ext cx="5013417" cy="3485431"/>
          </a:xfrm>
          <a:prstGeom prst="rect">
            <a:avLst/>
          </a:prstGeom>
        </p:spPr>
      </p:pic>
      <p:sp>
        <p:nvSpPr>
          <p:cNvPr id="7" name="Rectangle 6"/>
          <p:cNvSpPr/>
          <p:nvPr/>
        </p:nvSpPr>
        <p:spPr>
          <a:xfrm>
            <a:off x="3324423" y="498340"/>
            <a:ext cx="4700326" cy="923330"/>
          </a:xfrm>
          <a:prstGeom prst="rect">
            <a:avLst/>
          </a:prstGeom>
          <a:noFill/>
        </p:spPr>
        <p:txBody>
          <a:bodyPr wrap="none" lIns="91440" tIns="45720" rIns="91440" bIns="45720">
            <a:spAutoFit/>
          </a:bodyPr>
          <a:lstStyle/>
          <a:p>
            <a:pPr algn="ctr"/>
            <a:r>
              <a:rPr lang="en-US" sz="5400" b="1" spc="50" dirty="0" smtClean="0">
                <a:ln w="9525" cmpd="sng">
                  <a:solidFill>
                    <a:schemeClr val="accent5">
                      <a:lumMod val="50000"/>
                    </a:schemeClr>
                  </a:solidFill>
                  <a:prstDash val="solid"/>
                </a:ln>
                <a:solidFill>
                  <a:schemeClr val="accent1">
                    <a:lumMod val="50000"/>
                  </a:schemeClr>
                </a:solidFill>
                <a:effectLst>
                  <a:glow rad="38100">
                    <a:schemeClr val="accent1">
                      <a:alpha val="40000"/>
                    </a:schemeClr>
                  </a:glow>
                </a:effectLst>
              </a:rPr>
              <a:t>Identity &amp; Race</a:t>
            </a:r>
            <a:endParaRPr lang="en-US" sz="5400" b="1" cap="none" spc="50" dirty="0">
              <a:ln w="9525" cmpd="sng">
                <a:solidFill>
                  <a:schemeClr val="accent5">
                    <a:lumMod val="50000"/>
                  </a:schemeClr>
                </a:solidFill>
                <a:prstDash val="solid"/>
              </a:ln>
              <a:solidFill>
                <a:schemeClr val="accent1">
                  <a:lumMod val="50000"/>
                </a:schemeClr>
              </a:solidFill>
              <a:effectLst>
                <a:glow rad="38100">
                  <a:schemeClr val="accent1">
                    <a:alpha val="40000"/>
                  </a:schemeClr>
                </a:glow>
              </a:effectLst>
            </a:endParaRPr>
          </a:p>
        </p:txBody>
      </p:sp>
    </p:spTree>
    <p:extLst>
      <p:ext uri="{BB962C8B-B14F-4D97-AF65-F5344CB8AC3E}">
        <p14:creationId xmlns:p14="http://schemas.microsoft.com/office/powerpoint/2010/main" val="99609437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176271" y="170405"/>
            <a:ext cx="11839458" cy="6517189"/>
          </a:xfrm>
          <a:prstGeom prst="rect">
            <a:avLst/>
          </a:prstGeom>
        </p:spPr>
      </p:pic>
      <p:pic>
        <p:nvPicPr>
          <p:cNvPr id="3" name="Picture 2"/>
          <p:cNvPicPr>
            <a:picLocks noChangeAspect="1"/>
          </p:cNvPicPr>
          <p:nvPr/>
        </p:nvPicPr>
        <p:blipFill rotWithShape="1">
          <a:blip r:embed="rId3"/>
          <a:srcRect l="13155" t="2820" r="13497" b="2931"/>
          <a:stretch/>
        </p:blipFill>
        <p:spPr>
          <a:xfrm>
            <a:off x="3967700" y="2170706"/>
            <a:ext cx="4294447" cy="4138654"/>
          </a:xfrm>
          <a:prstGeom prst="rect">
            <a:avLst/>
          </a:prstGeom>
          <a:ln>
            <a:solidFill>
              <a:schemeClr val="accent5">
                <a:lumMod val="50000"/>
              </a:schemeClr>
            </a:solidFill>
          </a:ln>
        </p:spPr>
      </p:pic>
      <p:sp>
        <p:nvSpPr>
          <p:cNvPr id="4" name="Rectangle 3"/>
          <p:cNvSpPr/>
          <p:nvPr/>
        </p:nvSpPr>
        <p:spPr>
          <a:xfrm>
            <a:off x="1524904" y="327502"/>
            <a:ext cx="8394798" cy="1754326"/>
          </a:xfrm>
          <a:prstGeom prst="rect">
            <a:avLst/>
          </a:prstGeom>
          <a:noFill/>
        </p:spPr>
        <p:txBody>
          <a:bodyPr wrap="none" lIns="91440" tIns="45720" rIns="91440" bIns="45720">
            <a:spAutoFit/>
          </a:bodyPr>
          <a:lstStyle/>
          <a:p>
            <a:pPr algn="ctr"/>
            <a:r>
              <a:rPr lang="en-US" sz="5400" b="1" cap="none" spc="0" dirty="0" smtClean="0">
                <a:ln w="10160">
                  <a:solidFill>
                    <a:schemeClr val="accent5">
                      <a:lumMod val="50000"/>
                    </a:schemeClr>
                  </a:solidFill>
                  <a:prstDash val="solid"/>
                </a:ln>
                <a:solidFill>
                  <a:schemeClr val="accent1">
                    <a:lumMod val="50000"/>
                  </a:schemeClr>
                </a:solidFill>
                <a:effectLst>
                  <a:outerShdw blurRad="38100" dist="22860" dir="5400000" algn="tl" rotWithShape="0">
                    <a:srgbClr val="000000">
                      <a:alpha val="30000"/>
                    </a:srgbClr>
                  </a:outerShdw>
                </a:effectLst>
              </a:rPr>
              <a:t>God made us equal &amp;</a:t>
            </a:r>
          </a:p>
          <a:p>
            <a:pPr algn="ctr"/>
            <a:r>
              <a:rPr lang="en-US" sz="5400" b="1" cap="none" spc="0" dirty="0" smtClean="0">
                <a:ln w="10160">
                  <a:solidFill>
                    <a:schemeClr val="accent5">
                      <a:lumMod val="50000"/>
                    </a:schemeClr>
                  </a:solidFill>
                  <a:prstDash val="solid"/>
                </a:ln>
                <a:solidFill>
                  <a:schemeClr val="accent1">
                    <a:lumMod val="50000"/>
                  </a:schemeClr>
                </a:solidFill>
                <a:effectLst>
                  <a:outerShdw blurRad="38100" dist="22860" dir="5400000" algn="tl" rotWithShape="0">
                    <a:srgbClr val="000000">
                      <a:alpha val="30000"/>
                    </a:srgbClr>
                  </a:outerShdw>
                </a:effectLst>
              </a:rPr>
              <a:t> loves each one of us equally</a:t>
            </a:r>
            <a:endParaRPr lang="en-US" sz="5400" b="1" cap="none" spc="0" dirty="0">
              <a:ln w="10160">
                <a:solidFill>
                  <a:schemeClr val="accent5">
                    <a:lumMod val="50000"/>
                  </a:schemeClr>
                </a:solidFill>
                <a:prstDash val="solid"/>
              </a:ln>
              <a:solidFill>
                <a:schemeClr val="accent1">
                  <a:lumMod val="50000"/>
                </a:schemeClr>
              </a:solidFill>
              <a:effectLst>
                <a:outerShdw blurRad="38100" dist="22860" dir="5400000" algn="tl" rotWithShape="0">
                  <a:srgbClr val="000000">
                    <a:alpha val="30000"/>
                  </a:srgbClr>
                </a:outerShdw>
              </a:effectLst>
            </a:endParaRPr>
          </a:p>
        </p:txBody>
      </p:sp>
    </p:spTree>
    <p:extLst>
      <p:ext uri="{BB962C8B-B14F-4D97-AF65-F5344CB8AC3E}">
        <p14:creationId xmlns:p14="http://schemas.microsoft.com/office/powerpoint/2010/main" val="98140028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176271" y="170405"/>
            <a:ext cx="11839458" cy="6517189"/>
          </a:xfrm>
          <a:prstGeom prst="rect">
            <a:avLst/>
          </a:prstGeom>
        </p:spPr>
      </p:pic>
      <p:sp>
        <p:nvSpPr>
          <p:cNvPr id="3" name="Rectangle 2"/>
          <p:cNvSpPr/>
          <p:nvPr/>
        </p:nvSpPr>
        <p:spPr>
          <a:xfrm>
            <a:off x="3228215" y="470625"/>
            <a:ext cx="5163081" cy="923330"/>
          </a:xfrm>
          <a:prstGeom prst="rect">
            <a:avLst/>
          </a:prstGeom>
          <a:noFill/>
        </p:spPr>
        <p:txBody>
          <a:bodyPr wrap="none" lIns="91440" tIns="45720" rIns="91440" bIns="45720">
            <a:spAutoFit/>
          </a:bodyPr>
          <a:lstStyle/>
          <a:p>
            <a:pPr algn="ctr"/>
            <a:r>
              <a:rPr lang="en-US" sz="5400" b="1" cap="none" spc="0" dirty="0" smtClean="0">
                <a:ln w="10160">
                  <a:solidFill>
                    <a:schemeClr val="accent5">
                      <a:lumMod val="50000"/>
                    </a:schemeClr>
                  </a:solidFill>
                  <a:prstDash val="solid"/>
                </a:ln>
                <a:solidFill>
                  <a:schemeClr val="accent1">
                    <a:lumMod val="50000"/>
                  </a:schemeClr>
                </a:solidFill>
                <a:effectLst>
                  <a:outerShdw blurRad="38100" dist="22860" dir="5400000" algn="tl" rotWithShape="0">
                    <a:srgbClr val="000000">
                      <a:alpha val="30000"/>
                    </a:srgbClr>
                  </a:outerShdw>
                </a:effectLst>
              </a:rPr>
              <a:t>What is Equality?</a:t>
            </a:r>
            <a:endParaRPr lang="en-US" sz="5400" b="1" cap="none" spc="0" dirty="0">
              <a:ln w="10160">
                <a:solidFill>
                  <a:schemeClr val="accent5">
                    <a:lumMod val="50000"/>
                  </a:schemeClr>
                </a:solidFill>
                <a:prstDash val="solid"/>
              </a:ln>
              <a:solidFill>
                <a:schemeClr val="accent1">
                  <a:lumMod val="50000"/>
                </a:schemeClr>
              </a:solidFill>
              <a:effectLst>
                <a:outerShdw blurRad="38100" dist="22860" dir="5400000" algn="tl" rotWithShape="0">
                  <a:srgbClr val="000000">
                    <a:alpha val="30000"/>
                  </a:srgbClr>
                </a:outerShdw>
              </a:effectLst>
            </a:endParaRPr>
          </a:p>
        </p:txBody>
      </p:sp>
      <p:sp>
        <p:nvSpPr>
          <p:cNvPr id="4" name="Rectangle 3"/>
          <p:cNvSpPr/>
          <p:nvPr/>
        </p:nvSpPr>
        <p:spPr>
          <a:xfrm>
            <a:off x="694413" y="1694175"/>
            <a:ext cx="10914491" cy="1815882"/>
          </a:xfrm>
          <a:prstGeom prst="rect">
            <a:avLst/>
          </a:prstGeom>
        </p:spPr>
        <p:txBody>
          <a:bodyPr wrap="square">
            <a:spAutoFit/>
          </a:bodyPr>
          <a:lstStyle/>
          <a:p>
            <a:r>
              <a:rPr lang="en-GB" sz="2800" dirty="0" smtClean="0"/>
              <a:t>Equality is when people are treated fairly and equally. Everybody around the world should be treated equally, no matter where they live, where they are from, the colour of their skin, the language they speak or their accent.</a:t>
            </a:r>
            <a:endParaRPr lang="en-GB" sz="2800" dirty="0"/>
          </a:p>
        </p:txBody>
      </p:sp>
      <p:pic>
        <p:nvPicPr>
          <p:cNvPr id="5" name="Picture 4"/>
          <p:cNvPicPr>
            <a:picLocks noChangeAspect="1"/>
          </p:cNvPicPr>
          <p:nvPr/>
        </p:nvPicPr>
        <p:blipFill>
          <a:blip r:embed="rId3">
            <a:clrChange>
              <a:clrFrom>
                <a:srgbClr val="FFFFFF"/>
              </a:clrFrom>
              <a:clrTo>
                <a:srgbClr val="FFFFFF">
                  <a:alpha val="0"/>
                </a:srgbClr>
              </a:clrTo>
            </a:clrChange>
          </a:blip>
          <a:stretch>
            <a:fillRect/>
          </a:stretch>
        </p:blipFill>
        <p:spPr>
          <a:xfrm>
            <a:off x="7230769" y="3242501"/>
            <a:ext cx="5136159" cy="2979709"/>
          </a:xfrm>
          <a:prstGeom prst="rect">
            <a:avLst/>
          </a:prstGeom>
        </p:spPr>
      </p:pic>
      <p:sp>
        <p:nvSpPr>
          <p:cNvPr id="7" name="Rectangle 6"/>
          <p:cNvSpPr/>
          <p:nvPr/>
        </p:nvSpPr>
        <p:spPr>
          <a:xfrm>
            <a:off x="694413" y="3975441"/>
            <a:ext cx="6724154" cy="2246769"/>
          </a:xfrm>
          <a:prstGeom prst="rect">
            <a:avLst/>
          </a:prstGeom>
        </p:spPr>
        <p:txBody>
          <a:bodyPr wrap="square">
            <a:spAutoFit/>
          </a:bodyPr>
          <a:lstStyle/>
          <a:p>
            <a:r>
              <a:rPr lang="en-GB" sz="2800" dirty="0" smtClean="0"/>
              <a:t>It means treating everyone as individuals, with respect and consideration.</a:t>
            </a:r>
          </a:p>
          <a:p>
            <a:endParaRPr lang="en-GB" sz="2800" dirty="0" smtClean="0"/>
          </a:p>
          <a:p>
            <a:r>
              <a:rPr lang="en-GB" sz="2800" dirty="0" smtClean="0"/>
              <a:t>It is about acknowledging and appreciating diversity and difference.</a:t>
            </a:r>
            <a:endParaRPr lang="en-GB" sz="2800" dirty="0"/>
          </a:p>
        </p:txBody>
      </p:sp>
    </p:spTree>
    <p:extLst>
      <p:ext uri="{BB962C8B-B14F-4D97-AF65-F5344CB8AC3E}">
        <p14:creationId xmlns:p14="http://schemas.microsoft.com/office/powerpoint/2010/main" val="33912082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1000"/>
                                        <p:tgtEl>
                                          <p:spTgt spid="7"/>
                                        </p:tgtEl>
                                      </p:cBhvr>
                                    </p:animEffect>
                                    <p:anim calcmode="lin" valueType="num">
                                      <p:cBhvr>
                                        <p:cTn id="15" dur="1000" fill="hold"/>
                                        <p:tgtEl>
                                          <p:spTgt spid="7"/>
                                        </p:tgtEl>
                                        <p:attrNameLst>
                                          <p:attrName>ppt_x</p:attrName>
                                        </p:attrNameLst>
                                      </p:cBhvr>
                                      <p:tavLst>
                                        <p:tav tm="0">
                                          <p:val>
                                            <p:strVal val="#ppt_x"/>
                                          </p:val>
                                        </p:tav>
                                        <p:tav tm="100000">
                                          <p:val>
                                            <p:strVal val="#ppt_x"/>
                                          </p:val>
                                        </p:tav>
                                      </p:tavLst>
                                    </p:anim>
                                    <p:anim calcmode="lin" valueType="num">
                                      <p:cBhvr>
                                        <p:cTn id="16"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7"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263569" y="201071"/>
            <a:ext cx="11839458" cy="6517189"/>
          </a:xfrm>
          <a:prstGeom prst="rect">
            <a:avLst/>
          </a:prstGeom>
        </p:spPr>
      </p:pic>
      <p:sp>
        <p:nvSpPr>
          <p:cNvPr id="6" name="Rectangle 5"/>
          <p:cNvSpPr/>
          <p:nvPr/>
        </p:nvSpPr>
        <p:spPr>
          <a:xfrm>
            <a:off x="3056581" y="282466"/>
            <a:ext cx="4870244" cy="923330"/>
          </a:xfrm>
          <a:prstGeom prst="rect">
            <a:avLst/>
          </a:prstGeom>
          <a:noFill/>
        </p:spPr>
        <p:txBody>
          <a:bodyPr wrap="none" lIns="91440" tIns="45720" rIns="91440" bIns="45720">
            <a:spAutoFit/>
          </a:bodyPr>
          <a:lstStyle/>
          <a:p>
            <a:pPr algn="ctr"/>
            <a:r>
              <a:rPr lang="en-US" sz="5400" b="1" cap="none" spc="0" dirty="0" smtClean="0">
                <a:ln w="10160">
                  <a:solidFill>
                    <a:schemeClr val="accent5">
                      <a:lumMod val="50000"/>
                    </a:schemeClr>
                  </a:solidFill>
                  <a:prstDash val="solid"/>
                </a:ln>
                <a:solidFill>
                  <a:schemeClr val="accent1">
                    <a:lumMod val="50000"/>
                  </a:schemeClr>
                </a:solidFill>
                <a:effectLst>
                  <a:outerShdw blurRad="38100" dist="22860" dir="5400000" algn="tl" rotWithShape="0">
                    <a:srgbClr val="000000">
                      <a:alpha val="30000"/>
                    </a:srgbClr>
                  </a:outerShdw>
                </a:effectLst>
              </a:rPr>
              <a:t>What is Racism?</a:t>
            </a:r>
            <a:endParaRPr lang="en-US" sz="5400" b="1" cap="none" spc="0" dirty="0">
              <a:ln w="10160">
                <a:solidFill>
                  <a:schemeClr val="accent5">
                    <a:lumMod val="50000"/>
                  </a:schemeClr>
                </a:solidFill>
                <a:prstDash val="solid"/>
              </a:ln>
              <a:solidFill>
                <a:schemeClr val="accent1">
                  <a:lumMod val="50000"/>
                </a:schemeClr>
              </a:solidFill>
              <a:effectLst>
                <a:outerShdw blurRad="38100" dist="22860" dir="5400000" algn="tl" rotWithShape="0">
                  <a:srgbClr val="000000">
                    <a:alpha val="30000"/>
                  </a:srgbClr>
                </a:outerShdw>
              </a:effectLst>
            </a:endParaRPr>
          </a:p>
        </p:txBody>
      </p:sp>
      <p:sp>
        <p:nvSpPr>
          <p:cNvPr id="10" name="Rectangle 9"/>
          <p:cNvSpPr/>
          <p:nvPr/>
        </p:nvSpPr>
        <p:spPr>
          <a:xfrm>
            <a:off x="514795" y="2032822"/>
            <a:ext cx="11086158" cy="954107"/>
          </a:xfrm>
          <a:prstGeom prst="rect">
            <a:avLst/>
          </a:prstGeom>
        </p:spPr>
        <p:txBody>
          <a:bodyPr wrap="square">
            <a:spAutoFit/>
          </a:bodyPr>
          <a:lstStyle/>
          <a:p>
            <a:r>
              <a:rPr lang="en-GB" sz="2800" dirty="0" smtClean="0"/>
              <a:t>Have you ever heard someone use a word in a negative way to describe someone because of their skin? </a:t>
            </a:r>
            <a:endParaRPr lang="en-GB" sz="2800" dirty="0"/>
          </a:p>
        </p:txBody>
      </p:sp>
      <p:sp>
        <p:nvSpPr>
          <p:cNvPr id="11" name="Rectangle 10"/>
          <p:cNvSpPr/>
          <p:nvPr/>
        </p:nvSpPr>
        <p:spPr>
          <a:xfrm>
            <a:off x="457893" y="3198427"/>
            <a:ext cx="10713690" cy="954107"/>
          </a:xfrm>
          <a:prstGeom prst="rect">
            <a:avLst/>
          </a:prstGeom>
        </p:spPr>
        <p:txBody>
          <a:bodyPr wrap="square">
            <a:spAutoFit/>
          </a:bodyPr>
          <a:lstStyle/>
          <a:p>
            <a:r>
              <a:rPr lang="en-GB" sz="2800" dirty="0" smtClean="0"/>
              <a:t>Maybe you have seen someone be unkind to another because they have a different accent.</a:t>
            </a:r>
            <a:endParaRPr lang="en-GB" sz="2800" dirty="0"/>
          </a:p>
        </p:txBody>
      </p:sp>
      <p:sp>
        <p:nvSpPr>
          <p:cNvPr id="12" name="Rectangle 11"/>
          <p:cNvSpPr/>
          <p:nvPr/>
        </p:nvSpPr>
        <p:spPr>
          <a:xfrm>
            <a:off x="457893" y="4367996"/>
            <a:ext cx="10993227" cy="954107"/>
          </a:xfrm>
          <a:prstGeom prst="rect">
            <a:avLst/>
          </a:prstGeom>
        </p:spPr>
        <p:txBody>
          <a:bodyPr wrap="square">
            <a:spAutoFit/>
          </a:bodyPr>
          <a:lstStyle/>
          <a:p>
            <a:r>
              <a:rPr lang="en-GB" sz="2800" dirty="0" smtClean="0"/>
              <a:t>Perhaps you have heard nasty comments, or seen them on social media, aimed at a whole group of people.</a:t>
            </a:r>
            <a:endParaRPr lang="en-GB" sz="2800" dirty="0"/>
          </a:p>
        </p:txBody>
      </p:sp>
      <p:sp>
        <p:nvSpPr>
          <p:cNvPr id="13" name="Rectangle 12"/>
          <p:cNvSpPr/>
          <p:nvPr/>
        </p:nvSpPr>
        <p:spPr>
          <a:xfrm>
            <a:off x="427331" y="5537565"/>
            <a:ext cx="11511934" cy="892552"/>
          </a:xfrm>
          <a:prstGeom prst="rect">
            <a:avLst/>
          </a:prstGeom>
        </p:spPr>
        <p:txBody>
          <a:bodyPr wrap="none">
            <a:spAutoFit/>
          </a:bodyPr>
          <a:lstStyle/>
          <a:p>
            <a:r>
              <a:rPr lang="en-GB" sz="3200" dirty="0" smtClean="0">
                <a:solidFill>
                  <a:srgbClr val="002060"/>
                </a:solidFill>
              </a:rPr>
              <a:t>This is racism. This is not acceptable. Racism can happen anywhere. </a:t>
            </a:r>
          </a:p>
          <a:p>
            <a:endParaRPr lang="en-GB" sz="2000" dirty="0">
              <a:solidFill>
                <a:srgbClr val="002060"/>
              </a:solidFill>
            </a:endParaRPr>
          </a:p>
        </p:txBody>
      </p:sp>
      <p:pic>
        <p:nvPicPr>
          <p:cNvPr id="14" name="Picture 13"/>
          <p:cNvPicPr>
            <a:picLocks noChangeAspect="1"/>
          </p:cNvPicPr>
          <p:nvPr/>
        </p:nvPicPr>
        <p:blipFill rotWithShape="1">
          <a:blip r:embed="rId3">
            <a:clrChange>
              <a:clrFrom>
                <a:srgbClr val="FFFFFF"/>
              </a:clrFrom>
              <a:clrTo>
                <a:srgbClr val="FFFFFF">
                  <a:alpha val="0"/>
                </a:srgbClr>
              </a:clrTo>
            </a:clrChange>
          </a:blip>
          <a:srcRect t="18621" b="19367"/>
          <a:stretch/>
        </p:blipFill>
        <p:spPr>
          <a:xfrm>
            <a:off x="8492159" y="378860"/>
            <a:ext cx="3238500" cy="1653872"/>
          </a:xfrm>
          <a:prstGeom prst="rect">
            <a:avLst/>
          </a:prstGeom>
        </p:spPr>
      </p:pic>
    </p:spTree>
    <p:extLst>
      <p:ext uri="{BB962C8B-B14F-4D97-AF65-F5344CB8AC3E}">
        <p14:creationId xmlns:p14="http://schemas.microsoft.com/office/powerpoint/2010/main" val="39750497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1000"/>
                                        <p:tgtEl>
                                          <p:spTgt spid="11"/>
                                        </p:tgtEl>
                                      </p:cBhvr>
                                    </p:animEffect>
                                    <p:anim calcmode="lin" valueType="num">
                                      <p:cBhvr>
                                        <p:cTn id="15" dur="1000" fill="hold"/>
                                        <p:tgtEl>
                                          <p:spTgt spid="11"/>
                                        </p:tgtEl>
                                        <p:attrNameLst>
                                          <p:attrName>ppt_x</p:attrName>
                                        </p:attrNameLst>
                                      </p:cBhvr>
                                      <p:tavLst>
                                        <p:tav tm="0">
                                          <p:val>
                                            <p:strVal val="#ppt_x"/>
                                          </p:val>
                                        </p:tav>
                                        <p:tav tm="100000">
                                          <p:val>
                                            <p:strVal val="#ppt_x"/>
                                          </p:val>
                                        </p:tav>
                                      </p:tavLst>
                                    </p:anim>
                                    <p:anim calcmode="lin" valueType="num">
                                      <p:cBhvr>
                                        <p:cTn id="16"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2">
                                            <p:txEl>
                                              <p:pRg st="0" end="0"/>
                                            </p:txEl>
                                          </p:spTgt>
                                        </p:tgtEl>
                                        <p:attrNameLst>
                                          <p:attrName>style.visibility</p:attrName>
                                        </p:attrNameLst>
                                      </p:cBhvr>
                                      <p:to>
                                        <p:strVal val="visible"/>
                                      </p:to>
                                    </p:set>
                                    <p:animEffect transition="in" filter="fade">
                                      <p:cBhvr>
                                        <p:cTn id="21" dur="1000"/>
                                        <p:tgtEl>
                                          <p:spTgt spid="12">
                                            <p:txEl>
                                              <p:pRg st="0" end="0"/>
                                            </p:txEl>
                                          </p:spTgt>
                                        </p:tgtEl>
                                      </p:cBhvr>
                                    </p:animEffect>
                                    <p:anim calcmode="lin" valueType="num">
                                      <p:cBhvr>
                                        <p:cTn id="22" dur="1000" fill="hold"/>
                                        <p:tgtEl>
                                          <p:spTgt spid="12">
                                            <p:txEl>
                                              <p:pRg st="0" end="0"/>
                                            </p:txEl>
                                          </p:spTgt>
                                        </p:tgtEl>
                                        <p:attrNameLst>
                                          <p:attrName>ppt_x</p:attrName>
                                        </p:attrNameLst>
                                      </p:cBhvr>
                                      <p:tavLst>
                                        <p:tav tm="0">
                                          <p:val>
                                            <p:strVal val="#ppt_x"/>
                                          </p:val>
                                        </p:tav>
                                        <p:tav tm="100000">
                                          <p:val>
                                            <p:strVal val="#ppt_x"/>
                                          </p:val>
                                        </p:tav>
                                      </p:tavLst>
                                    </p:anim>
                                    <p:anim calcmode="lin" valueType="num">
                                      <p:cBhvr>
                                        <p:cTn id="23" dur="1000" fill="hold"/>
                                        <p:tgtEl>
                                          <p:spTgt spid="12">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3">
                                            <p:txEl>
                                              <p:pRg st="0" end="0"/>
                                            </p:txEl>
                                          </p:spTgt>
                                        </p:tgtEl>
                                        <p:attrNameLst>
                                          <p:attrName>style.visibility</p:attrName>
                                        </p:attrNameLst>
                                      </p:cBhvr>
                                      <p:to>
                                        <p:strVal val="visible"/>
                                      </p:to>
                                    </p:set>
                                    <p:animEffect transition="in" filter="fade">
                                      <p:cBhvr>
                                        <p:cTn id="28" dur="1000"/>
                                        <p:tgtEl>
                                          <p:spTgt spid="13">
                                            <p:txEl>
                                              <p:pRg st="0" end="0"/>
                                            </p:txEl>
                                          </p:spTgt>
                                        </p:tgtEl>
                                      </p:cBhvr>
                                    </p:animEffect>
                                    <p:anim calcmode="lin" valueType="num">
                                      <p:cBhvr>
                                        <p:cTn id="29" dur="1000" fill="hold"/>
                                        <p:tgtEl>
                                          <p:spTgt spid="13">
                                            <p:txEl>
                                              <p:pRg st="0" end="0"/>
                                            </p:txEl>
                                          </p:spTgt>
                                        </p:tgtEl>
                                        <p:attrNameLst>
                                          <p:attrName>ppt_x</p:attrName>
                                        </p:attrNameLst>
                                      </p:cBhvr>
                                      <p:tavLst>
                                        <p:tav tm="0">
                                          <p:val>
                                            <p:strVal val="#ppt_x"/>
                                          </p:val>
                                        </p:tav>
                                        <p:tav tm="100000">
                                          <p:val>
                                            <p:strVal val="#ppt_x"/>
                                          </p:val>
                                        </p:tav>
                                      </p:tavLst>
                                    </p:anim>
                                    <p:anim calcmode="lin" valueType="num">
                                      <p:cBhvr>
                                        <p:cTn id="30" dur="1000" fill="hold"/>
                                        <p:tgtEl>
                                          <p:spTgt spid="13">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ounded Rectangle 10"/>
          <p:cNvSpPr/>
          <p:nvPr/>
        </p:nvSpPr>
        <p:spPr>
          <a:xfrm>
            <a:off x="270344" y="111318"/>
            <a:ext cx="11696369" cy="6671145"/>
          </a:xfrm>
          <a:prstGeom prst="roundRect">
            <a:avLst/>
          </a:prstGeom>
          <a:solidFill>
            <a:schemeClr val="accent5">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Rectangle 2"/>
          <p:cNvSpPr/>
          <p:nvPr/>
        </p:nvSpPr>
        <p:spPr>
          <a:xfrm>
            <a:off x="3014181" y="11789"/>
            <a:ext cx="5834033" cy="923330"/>
          </a:xfrm>
          <a:prstGeom prst="rect">
            <a:avLst/>
          </a:prstGeom>
          <a:noFill/>
        </p:spPr>
        <p:txBody>
          <a:bodyPr wrap="none" lIns="91440" tIns="45720" rIns="91440" bIns="45720">
            <a:spAutoFit/>
          </a:bodyPr>
          <a:lstStyle/>
          <a:p>
            <a:pPr algn="ctr"/>
            <a:r>
              <a:rPr lang="en-US" sz="5400" b="1" dirty="0" smtClean="0">
                <a:ln w="10160">
                  <a:solidFill>
                    <a:schemeClr val="accent5">
                      <a:lumMod val="50000"/>
                    </a:schemeClr>
                  </a:solidFill>
                  <a:prstDash val="solid"/>
                </a:ln>
                <a:solidFill>
                  <a:schemeClr val="accent1">
                    <a:lumMod val="50000"/>
                  </a:schemeClr>
                </a:solidFill>
                <a:effectLst>
                  <a:outerShdw blurRad="38100" dist="22860" dir="5400000" algn="tl" rotWithShape="0">
                    <a:srgbClr val="000000">
                      <a:alpha val="30000"/>
                    </a:srgbClr>
                  </a:outerShdw>
                </a:effectLst>
              </a:rPr>
              <a:t>Examples of Racism</a:t>
            </a:r>
            <a:endParaRPr lang="en-US" sz="5400" b="1" cap="none" spc="0" dirty="0">
              <a:ln w="10160">
                <a:solidFill>
                  <a:schemeClr val="accent5">
                    <a:lumMod val="50000"/>
                  </a:schemeClr>
                </a:solidFill>
                <a:prstDash val="solid"/>
              </a:ln>
              <a:solidFill>
                <a:schemeClr val="accent1">
                  <a:lumMod val="50000"/>
                </a:schemeClr>
              </a:solidFill>
              <a:effectLst>
                <a:outerShdw blurRad="38100" dist="22860" dir="5400000" algn="tl" rotWithShape="0">
                  <a:srgbClr val="000000">
                    <a:alpha val="30000"/>
                  </a:srgbClr>
                </a:outerShdw>
              </a:effectLst>
            </a:endParaRPr>
          </a:p>
        </p:txBody>
      </p:sp>
      <p:pic>
        <p:nvPicPr>
          <p:cNvPr id="5" name="Picture 4"/>
          <p:cNvPicPr>
            <a:picLocks noChangeAspect="1"/>
          </p:cNvPicPr>
          <p:nvPr/>
        </p:nvPicPr>
        <p:blipFill rotWithShape="1">
          <a:blip r:embed="rId2"/>
          <a:srcRect t="84338" b="887"/>
          <a:stretch/>
        </p:blipFill>
        <p:spPr>
          <a:xfrm>
            <a:off x="1027894" y="5878429"/>
            <a:ext cx="10048273" cy="800667"/>
          </a:xfrm>
          <a:prstGeom prst="rect">
            <a:avLst/>
          </a:prstGeom>
        </p:spPr>
      </p:pic>
      <p:pic>
        <p:nvPicPr>
          <p:cNvPr id="6" name="Picture 5"/>
          <p:cNvPicPr>
            <a:picLocks noChangeAspect="1"/>
          </p:cNvPicPr>
          <p:nvPr/>
        </p:nvPicPr>
        <p:blipFill rotWithShape="1">
          <a:blip r:embed="rId2"/>
          <a:srcRect t="69235" b="15277"/>
          <a:stretch/>
        </p:blipFill>
        <p:spPr>
          <a:xfrm>
            <a:off x="1027895" y="4029194"/>
            <a:ext cx="10048273" cy="839329"/>
          </a:xfrm>
          <a:prstGeom prst="rect">
            <a:avLst/>
          </a:prstGeom>
        </p:spPr>
      </p:pic>
      <p:pic>
        <p:nvPicPr>
          <p:cNvPr id="7" name="Picture 6"/>
          <p:cNvPicPr>
            <a:picLocks noChangeAspect="1"/>
          </p:cNvPicPr>
          <p:nvPr/>
        </p:nvPicPr>
        <p:blipFill rotWithShape="1">
          <a:blip r:embed="rId2"/>
          <a:srcRect t="53181" b="31467"/>
          <a:stretch/>
        </p:blipFill>
        <p:spPr>
          <a:xfrm>
            <a:off x="1027894" y="4968052"/>
            <a:ext cx="10048273" cy="831966"/>
          </a:xfrm>
          <a:prstGeom prst="rect">
            <a:avLst/>
          </a:prstGeom>
        </p:spPr>
      </p:pic>
      <p:pic>
        <p:nvPicPr>
          <p:cNvPr id="8" name="Picture 7"/>
          <p:cNvPicPr>
            <a:picLocks noChangeAspect="1"/>
          </p:cNvPicPr>
          <p:nvPr/>
        </p:nvPicPr>
        <p:blipFill rotWithShape="1">
          <a:blip r:embed="rId2"/>
          <a:srcRect t="37671" b="46434"/>
          <a:stretch/>
        </p:blipFill>
        <p:spPr>
          <a:xfrm>
            <a:off x="1027898" y="3068248"/>
            <a:ext cx="10048273" cy="861417"/>
          </a:xfrm>
          <a:prstGeom prst="rect">
            <a:avLst/>
          </a:prstGeom>
        </p:spPr>
      </p:pic>
      <p:pic>
        <p:nvPicPr>
          <p:cNvPr id="9" name="Picture 8"/>
          <p:cNvPicPr>
            <a:picLocks noChangeAspect="1"/>
          </p:cNvPicPr>
          <p:nvPr/>
        </p:nvPicPr>
        <p:blipFill rotWithShape="1">
          <a:blip r:embed="rId2"/>
          <a:srcRect t="15639" b="62216"/>
          <a:stretch/>
        </p:blipFill>
        <p:spPr>
          <a:xfrm>
            <a:off x="1027898" y="1755576"/>
            <a:ext cx="10048272" cy="1200092"/>
          </a:xfrm>
          <a:prstGeom prst="rect">
            <a:avLst/>
          </a:prstGeom>
        </p:spPr>
      </p:pic>
      <p:pic>
        <p:nvPicPr>
          <p:cNvPr id="10" name="Picture 9"/>
          <p:cNvPicPr>
            <a:picLocks noChangeAspect="1"/>
          </p:cNvPicPr>
          <p:nvPr/>
        </p:nvPicPr>
        <p:blipFill rotWithShape="1">
          <a:blip r:embed="rId2"/>
          <a:srcRect t="1073" b="84655"/>
          <a:stretch/>
        </p:blipFill>
        <p:spPr>
          <a:xfrm>
            <a:off x="1027898" y="882595"/>
            <a:ext cx="10048270" cy="773452"/>
          </a:xfrm>
          <a:prstGeom prst="rect">
            <a:avLst/>
          </a:prstGeom>
        </p:spPr>
      </p:pic>
    </p:spTree>
    <p:extLst>
      <p:ext uri="{BB962C8B-B14F-4D97-AF65-F5344CB8AC3E}">
        <p14:creationId xmlns:p14="http://schemas.microsoft.com/office/powerpoint/2010/main" val="24857807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fade">
                                      <p:cBhvr>
                                        <p:cTn id="14" dur="1000"/>
                                        <p:tgtEl>
                                          <p:spTgt spid="9"/>
                                        </p:tgtEl>
                                      </p:cBhvr>
                                    </p:animEffect>
                                    <p:anim calcmode="lin" valueType="num">
                                      <p:cBhvr>
                                        <p:cTn id="15" dur="1000" fill="hold"/>
                                        <p:tgtEl>
                                          <p:spTgt spid="9"/>
                                        </p:tgtEl>
                                        <p:attrNameLst>
                                          <p:attrName>ppt_x</p:attrName>
                                        </p:attrNameLst>
                                      </p:cBhvr>
                                      <p:tavLst>
                                        <p:tav tm="0">
                                          <p:val>
                                            <p:strVal val="#ppt_x"/>
                                          </p:val>
                                        </p:tav>
                                        <p:tav tm="100000">
                                          <p:val>
                                            <p:strVal val="#ppt_x"/>
                                          </p:val>
                                        </p:tav>
                                      </p:tavLst>
                                    </p:anim>
                                    <p:anim calcmode="lin" valueType="num">
                                      <p:cBhvr>
                                        <p:cTn id="16"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1000"/>
                                        <p:tgtEl>
                                          <p:spTgt spid="8"/>
                                        </p:tgtEl>
                                      </p:cBhvr>
                                    </p:animEffect>
                                    <p:anim calcmode="lin" valueType="num">
                                      <p:cBhvr>
                                        <p:cTn id="22" dur="1000" fill="hold"/>
                                        <p:tgtEl>
                                          <p:spTgt spid="8"/>
                                        </p:tgtEl>
                                        <p:attrNameLst>
                                          <p:attrName>ppt_x</p:attrName>
                                        </p:attrNameLst>
                                      </p:cBhvr>
                                      <p:tavLst>
                                        <p:tav tm="0">
                                          <p:val>
                                            <p:strVal val="#ppt_x"/>
                                          </p:val>
                                        </p:tav>
                                        <p:tav tm="100000">
                                          <p:val>
                                            <p:strVal val="#ppt_x"/>
                                          </p:val>
                                        </p:tav>
                                      </p:tavLst>
                                    </p:anim>
                                    <p:anim calcmode="lin" valueType="num">
                                      <p:cBhvr>
                                        <p:cTn id="23"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6"/>
                                        </p:tgtEl>
                                        <p:attrNameLst>
                                          <p:attrName>style.visibility</p:attrName>
                                        </p:attrNameLst>
                                      </p:cBhvr>
                                      <p:to>
                                        <p:strVal val="visible"/>
                                      </p:to>
                                    </p:set>
                                    <p:animEffect transition="in" filter="fade">
                                      <p:cBhvr>
                                        <p:cTn id="28" dur="1000"/>
                                        <p:tgtEl>
                                          <p:spTgt spid="6"/>
                                        </p:tgtEl>
                                      </p:cBhvr>
                                    </p:animEffect>
                                    <p:anim calcmode="lin" valueType="num">
                                      <p:cBhvr>
                                        <p:cTn id="29" dur="1000" fill="hold"/>
                                        <p:tgtEl>
                                          <p:spTgt spid="6"/>
                                        </p:tgtEl>
                                        <p:attrNameLst>
                                          <p:attrName>ppt_x</p:attrName>
                                        </p:attrNameLst>
                                      </p:cBhvr>
                                      <p:tavLst>
                                        <p:tav tm="0">
                                          <p:val>
                                            <p:strVal val="#ppt_x"/>
                                          </p:val>
                                        </p:tav>
                                        <p:tav tm="100000">
                                          <p:val>
                                            <p:strVal val="#ppt_x"/>
                                          </p:val>
                                        </p:tav>
                                      </p:tavLst>
                                    </p:anim>
                                    <p:anim calcmode="lin" valueType="num">
                                      <p:cBhvr>
                                        <p:cTn id="30"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7"/>
                                        </p:tgtEl>
                                        <p:attrNameLst>
                                          <p:attrName>style.visibility</p:attrName>
                                        </p:attrNameLst>
                                      </p:cBhvr>
                                      <p:to>
                                        <p:strVal val="visible"/>
                                      </p:to>
                                    </p:set>
                                    <p:animEffect transition="in" filter="fade">
                                      <p:cBhvr>
                                        <p:cTn id="35" dur="1000"/>
                                        <p:tgtEl>
                                          <p:spTgt spid="7"/>
                                        </p:tgtEl>
                                      </p:cBhvr>
                                    </p:animEffect>
                                    <p:anim calcmode="lin" valueType="num">
                                      <p:cBhvr>
                                        <p:cTn id="36" dur="1000" fill="hold"/>
                                        <p:tgtEl>
                                          <p:spTgt spid="7"/>
                                        </p:tgtEl>
                                        <p:attrNameLst>
                                          <p:attrName>ppt_x</p:attrName>
                                        </p:attrNameLst>
                                      </p:cBhvr>
                                      <p:tavLst>
                                        <p:tav tm="0">
                                          <p:val>
                                            <p:strVal val="#ppt_x"/>
                                          </p:val>
                                        </p:tav>
                                        <p:tav tm="100000">
                                          <p:val>
                                            <p:strVal val="#ppt_x"/>
                                          </p:val>
                                        </p:tav>
                                      </p:tavLst>
                                    </p:anim>
                                    <p:anim calcmode="lin" valueType="num">
                                      <p:cBhvr>
                                        <p:cTn id="37"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5"/>
                                        </p:tgtEl>
                                        <p:attrNameLst>
                                          <p:attrName>style.visibility</p:attrName>
                                        </p:attrNameLst>
                                      </p:cBhvr>
                                      <p:to>
                                        <p:strVal val="visible"/>
                                      </p:to>
                                    </p:set>
                                    <p:animEffect transition="in" filter="fade">
                                      <p:cBhvr>
                                        <p:cTn id="42" dur="1000"/>
                                        <p:tgtEl>
                                          <p:spTgt spid="5"/>
                                        </p:tgtEl>
                                      </p:cBhvr>
                                    </p:animEffect>
                                    <p:anim calcmode="lin" valueType="num">
                                      <p:cBhvr>
                                        <p:cTn id="43" dur="1000" fill="hold"/>
                                        <p:tgtEl>
                                          <p:spTgt spid="5"/>
                                        </p:tgtEl>
                                        <p:attrNameLst>
                                          <p:attrName>ppt_x</p:attrName>
                                        </p:attrNameLst>
                                      </p:cBhvr>
                                      <p:tavLst>
                                        <p:tav tm="0">
                                          <p:val>
                                            <p:strVal val="#ppt_x"/>
                                          </p:val>
                                        </p:tav>
                                        <p:tav tm="100000">
                                          <p:val>
                                            <p:strVal val="#ppt_x"/>
                                          </p:val>
                                        </p:tav>
                                      </p:tavLst>
                                    </p:anim>
                                    <p:anim calcmode="lin" valueType="num">
                                      <p:cBhvr>
                                        <p:cTn id="44"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240295" y="69152"/>
            <a:ext cx="11711431" cy="6687892"/>
          </a:xfrm>
          <a:prstGeom prst="rect">
            <a:avLst/>
          </a:prstGeom>
        </p:spPr>
      </p:pic>
      <p:sp>
        <p:nvSpPr>
          <p:cNvPr id="3" name="Rectangle 2"/>
          <p:cNvSpPr/>
          <p:nvPr/>
        </p:nvSpPr>
        <p:spPr>
          <a:xfrm>
            <a:off x="888239" y="0"/>
            <a:ext cx="10415544" cy="923330"/>
          </a:xfrm>
          <a:prstGeom prst="rect">
            <a:avLst/>
          </a:prstGeom>
          <a:noFill/>
        </p:spPr>
        <p:txBody>
          <a:bodyPr wrap="none" lIns="91440" tIns="45720" rIns="91440" bIns="45720">
            <a:spAutoFit/>
          </a:bodyPr>
          <a:lstStyle/>
          <a:p>
            <a:pPr algn="ctr"/>
            <a:r>
              <a:rPr lang="en-US" sz="5400" b="1" cap="none" spc="0" dirty="0" smtClean="0">
                <a:ln w="10160">
                  <a:solidFill>
                    <a:schemeClr val="accent5">
                      <a:lumMod val="50000"/>
                    </a:schemeClr>
                  </a:solidFill>
                  <a:prstDash val="solid"/>
                </a:ln>
                <a:solidFill>
                  <a:schemeClr val="accent1">
                    <a:lumMod val="50000"/>
                  </a:schemeClr>
                </a:solidFill>
                <a:effectLst>
                  <a:outerShdw blurRad="38100" dist="22860" dir="5400000" algn="tl" rotWithShape="0">
                    <a:srgbClr val="000000">
                      <a:alpha val="30000"/>
                    </a:srgbClr>
                  </a:outerShdw>
                </a:effectLst>
              </a:rPr>
              <a:t>At St Chad’s we say no to racism by:</a:t>
            </a:r>
            <a:endParaRPr lang="en-US" sz="5400" b="1" cap="none" spc="0" dirty="0">
              <a:ln w="10160">
                <a:solidFill>
                  <a:schemeClr val="accent5">
                    <a:lumMod val="50000"/>
                  </a:schemeClr>
                </a:solidFill>
                <a:prstDash val="solid"/>
              </a:ln>
              <a:solidFill>
                <a:schemeClr val="accent1">
                  <a:lumMod val="50000"/>
                </a:schemeClr>
              </a:solidFill>
              <a:effectLst>
                <a:outerShdw blurRad="38100" dist="22860" dir="5400000" algn="tl" rotWithShape="0">
                  <a:srgbClr val="000000">
                    <a:alpha val="30000"/>
                  </a:srgbClr>
                </a:outerShdw>
              </a:effectLst>
            </a:endParaRPr>
          </a:p>
        </p:txBody>
      </p:sp>
      <p:pic>
        <p:nvPicPr>
          <p:cNvPr id="11" name="Picture 10"/>
          <p:cNvPicPr>
            <a:picLocks noChangeAspect="1"/>
          </p:cNvPicPr>
          <p:nvPr/>
        </p:nvPicPr>
        <p:blipFill>
          <a:blip r:embed="rId3">
            <a:duotone>
              <a:schemeClr val="accent1">
                <a:shade val="45000"/>
                <a:satMod val="135000"/>
              </a:schemeClr>
              <a:prstClr val="white"/>
            </a:duotone>
          </a:blip>
          <a:stretch>
            <a:fillRect/>
          </a:stretch>
        </p:blipFill>
        <p:spPr>
          <a:xfrm>
            <a:off x="574284" y="4109728"/>
            <a:ext cx="8904123" cy="600608"/>
          </a:xfrm>
          <a:prstGeom prst="rect">
            <a:avLst/>
          </a:prstGeom>
        </p:spPr>
      </p:pic>
      <p:pic>
        <p:nvPicPr>
          <p:cNvPr id="12" name="Picture 11"/>
          <p:cNvPicPr>
            <a:picLocks noChangeAspect="1"/>
          </p:cNvPicPr>
          <p:nvPr/>
        </p:nvPicPr>
        <p:blipFill rotWithShape="1">
          <a:blip r:embed="rId4"/>
          <a:srcRect t="72170" b="13338"/>
          <a:stretch/>
        </p:blipFill>
        <p:spPr>
          <a:xfrm>
            <a:off x="553089" y="5736373"/>
            <a:ext cx="8925318" cy="731521"/>
          </a:xfrm>
          <a:prstGeom prst="rect">
            <a:avLst/>
          </a:prstGeom>
        </p:spPr>
      </p:pic>
      <p:pic>
        <p:nvPicPr>
          <p:cNvPr id="13" name="Picture 12"/>
          <p:cNvPicPr>
            <a:picLocks noChangeAspect="1"/>
          </p:cNvPicPr>
          <p:nvPr/>
        </p:nvPicPr>
        <p:blipFill rotWithShape="1">
          <a:blip r:embed="rId4"/>
          <a:srcRect t="55447" b="27226"/>
          <a:stretch/>
        </p:blipFill>
        <p:spPr>
          <a:xfrm>
            <a:off x="3236179" y="2381650"/>
            <a:ext cx="8491015" cy="832083"/>
          </a:xfrm>
          <a:prstGeom prst="rect">
            <a:avLst/>
          </a:prstGeom>
        </p:spPr>
      </p:pic>
      <p:pic>
        <p:nvPicPr>
          <p:cNvPr id="14" name="Picture 13"/>
          <p:cNvPicPr>
            <a:picLocks noChangeAspect="1"/>
          </p:cNvPicPr>
          <p:nvPr/>
        </p:nvPicPr>
        <p:blipFill rotWithShape="1">
          <a:blip r:embed="rId4"/>
          <a:srcRect t="40772" b="45366"/>
          <a:stretch/>
        </p:blipFill>
        <p:spPr>
          <a:xfrm>
            <a:off x="3236179" y="3296489"/>
            <a:ext cx="8491015" cy="665668"/>
          </a:xfrm>
          <a:prstGeom prst="rect">
            <a:avLst/>
          </a:prstGeom>
        </p:spPr>
      </p:pic>
      <p:pic>
        <p:nvPicPr>
          <p:cNvPr id="15" name="Picture 14"/>
          <p:cNvPicPr>
            <a:picLocks noChangeAspect="1"/>
          </p:cNvPicPr>
          <p:nvPr/>
        </p:nvPicPr>
        <p:blipFill rotWithShape="1">
          <a:blip r:embed="rId4"/>
          <a:srcRect t="26727" b="58466"/>
          <a:stretch/>
        </p:blipFill>
        <p:spPr>
          <a:xfrm>
            <a:off x="553089" y="4837257"/>
            <a:ext cx="8925318" cy="747422"/>
          </a:xfrm>
          <a:prstGeom prst="rect">
            <a:avLst/>
          </a:prstGeom>
        </p:spPr>
      </p:pic>
      <p:pic>
        <p:nvPicPr>
          <p:cNvPr id="16" name="Picture 15"/>
          <p:cNvPicPr>
            <a:picLocks noChangeAspect="1"/>
          </p:cNvPicPr>
          <p:nvPr/>
        </p:nvPicPr>
        <p:blipFill rotWithShape="1">
          <a:blip r:embed="rId4"/>
          <a:srcRect b="72827"/>
          <a:stretch/>
        </p:blipFill>
        <p:spPr>
          <a:xfrm>
            <a:off x="3236180" y="953410"/>
            <a:ext cx="8491015" cy="1304940"/>
          </a:xfrm>
          <a:prstGeom prst="rect">
            <a:avLst/>
          </a:prstGeom>
        </p:spPr>
      </p:pic>
      <p:pic>
        <p:nvPicPr>
          <p:cNvPr id="18" name="Picture 17"/>
          <p:cNvPicPr>
            <a:picLocks noChangeAspect="1"/>
          </p:cNvPicPr>
          <p:nvPr/>
        </p:nvPicPr>
        <p:blipFill>
          <a:blip r:embed="rId5"/>
          <a:stretch>
            <a:fillRect/>
          </a:stretch>
        </p:blipFill>
        <p:spPr>
          <a:xfrm>
            <a:off x="454625" y="1047846"/>
            <a:ext cx="2557033" cy="2800291"/>
          </a:xfrm>
          <a:prstGeom prst="rect">
            <a:avLst/>
          </a:prstGeom>
          <a:solidFill>
            <a:srgbClr val="FFFFFF">
              <a:shade val="85000"/>
            </a:srgbClr>
          </a:solidFill>
          <a:ln w="88900" cap="sq">
            <a:solidFill>
              <a:schemeClr val="accent5">
                <a:lumMod val="50000"/>
              </a:schemeClr>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9" name="Picture 18"/>
          <p:cNvPicPr>
            <a:picLocks noChangeAspect="1"/>
          </p:cNvPicPr>
          <p:nvPr/>
        </p:nvPicPr>
        <p:blipFill>
          <a:blip r:embed="rId6"/>
          <a:stretch>
            <a:fillRect/>
          </a:stretch>
        </p:blipFill>
        <p:spPr>
          <a:xfrm>
            <a:off x="9646349" y="4353042"/>
            <a:ext cx="2060819" cy="1502468"/>
          </a:xfrm>
          <a:prstGeom prst="rect">
            <a:avLst/>
          </a:prstGeom>
          <a:solidFill>
            <a:srgbClr val="FFFFFF">
              <a:shade val="85000"/>
            </a:srgbClr>
          </a:solidFill>
          <a:ln w="88900" cap="sq">
            <a:solidFill>
              <a:schemeClr val="accent5">
                <a:lumMod val="50000"/>
              </a:schemeClr>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40085422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fade">
                                      <p:cBhvr>
                                        <p:cTn id="7" dur="1000"/>
                                        <p:tgtEl>
                                          <p:spTgt spid="18"/>
                                        </p:tgtEl>
                                      </p:cBhvr>
                                    </p:animEffect>
                                    <p:anim calcmode="lin" valueType="num">
                                      <p:cBhvr>
                                        <p:cTn id="8" dur="1000" fill="hold"/>
                                        <p:tgtEl>
                                          <p:spTgt spid="18"/>
                                        </p:tgtEl>
                                        <p:attrNameLst>
                                          <p:attrName>ppt_x</p:attrName>
                                        </p:attrNameLst>
                                      </p:cBhvr>
                                      <p:tavLst>
                                        <p:tav tm="0">
                                          <p:val>
                                            <p:strVal val="#ppt_x"/>
                                          </p:val>
                                        </p:tav>
                                        <p:tav tm="100000">
                                          <p:val>
                                            <p:strVal val="#ppt_x"/>
                                          </p:val>
                                        </p:tav>
                                      </p:tavLst>
                                    </p:anim>
                                    <p:anim calcmode="lin" valueType="num">
                                      <p:cBhvr>
                                        <p:cTn id="9" dur="1000" fill="hold"/>
                                        <p:tgtEl>
                                          <p:spTgt spid="18"/>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9"/>
                                        </p:tgtEl>
                                        <p:attrNameLst>
                                          <p:attrName>style.visibility</p:attrName>
                                        </p:attrNameLst>
                                      </p:cBhvr>
                                      <p:to>
                                        <p:strVal val="visible"/>
                                      </p:to>
                                    </p:set>
                                    <p:animEffect transition="in" filter="fade">
                                      <p:cBhvr>
                                        <p:cTn id="14" dur="1000"/>
                                        <p:tgtEl>
                                          <p:spTgt spid="19"/>
                                        </p:tgtEl>
                                      </p:cBhvr>
                                    </p:animEffect>
                                    <p:anim calcmode="lin" valueType="num">
                                      <p:cBhvr>
                                        <p:cTn id="15" dur="1000" fill="hold"/>
                                        <p:tgtEl>
                                          <p:spTgt spid="19"/>
                                        </p:tgtEl>
                                        <p:attrNameLst>
                                          <p:attrName>ppt_x</p:attrName>
                                        </p:attrNameLst>
                                      </p:cBhvr>
                                      <p:tavLst>
                                        <p:tav tm="0">
                                          <p:val>
                                            <p:strVal val="#ppt_x"/>
                                          </p:val>
                                        </p:tav>
                                        <p:tav tm="100000">
                                          <p:val>
                                            <p:strVal val="#ppt_x"/>
                                          </p:val>
                                        </p:tav>
                                      </p:tavLst>
                                    </p:anim>
                                    <p:anim calcmode="lin" valueType="num">
                                      <p:cBhvr>
                                        <p:cTn id="16" dur="1000" fill="hold"/>
                                        <p:tgtEl>
                                          <p:spTgt spid="19"/>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6"/>
                                        </p:tgtEl>
                                        <p:attrNameLst>
                                          <p:attrName>style.visibility</p:attrName>
                                        </p:attrNameLst>
                                      </p:cBhvr>
                                      <p:to>
                                        <p:strVal val="visible"/>
                                      </p:to>
                                    </p:set>
                                    <p:animEffect transition="in" filter="fade">
                                      <p:cBhvr>
                                        <p:cTn id="21" dur="1000"/>
                                        <p:tgtEl>
                                          <p:spTgt spid="16"/>
                                        </p:tgtEl>
                                      </p:cBhvr>
                                    </p:animEffect>
                                    <p:anim calcmode="lin" valueType="num">
                                      <p:cBhvr>
                                        <p:cTn id="22" dur="1000" fill="hold"/>
                                        <p:tgtEl>
                                          <p:spTgt spid="16"/>
                                        </p:tgtEl>
                                        <p:attrNameLst>
                                          <p:attrName>ppt_x</p:attrName>
                                        </p:attrNameLst>
                                      </p:cBhvr>
                                      <p:tavLst>
                                        <p:tav tm="0">
                                          <p:val>
                                            <p:strVal val="#ppt_x"/>
                                          </p:val>
                                        </p:tav>
                                        <p:tav tm="100000">
                                          <p:val>
                                            <p:strVal val="#ppt_x"/>
                                          </p:val>
                                        </p:tav>
                                      </p:tavLst>
                                    </p:anim>
                                    <p:anim calcmode="lin" valueType="num">
                                      <p:cBhvr>
                                        <p:cTn id="23"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3"/>
                                        </p:tgtEl>
                                        <p:attrNameLst>
                                          <p:attrName>style.visibility</p:attrName>
                                        </p:attrNameLst>
                                      </p:cBhvr>
                                      <p:to>
                                        <p:strVal val="visible"/>
                                      </p:to>
                                    </p:set>
                                    <p:animEffect transition="in" filter="fade">
                                      <p:cBhvr>
                                        <p:cTn id="28" dur="1000"/>
                                        <p:tgtEl>
                                          <p:spTgt spid="13"/>
                                        </p:tgtEl>
                                      </p:cBhvr>
                                    </p:animEffect>
                                    <p:anim calcmode="lin" valueType="num">
                                      <p:cBhvr>
                                        <p:cTn id="29" dur="1000" fill="hold"/>
                                        <p:tgtEl>
                                          <p:spTgt spid="13"/>
                                        </p:tgtEl>
                                        <p:attrNameLst>
                                          <p:attrName>ppt_x</p:attrName>
                                        </p:attrNameLst>
                                      </p:cBhvr>
                                      <p:tavLst>
                                        <p:tav tm="0">
                                          <p:val>
                                            <p:strVal val="#ppt_x"/>
                                          </p:val>
                                        </p:tav>
                                        <p:tav tm="100000">
                                          <p:val>
                                            <p:strVal val="#ppt_x"/>
                                          </p:val>
                                        </p:tav>
                                      </p:tavLst>
                                    </p:anim>
                                    <p:anim calcmode="lin" valueType="num">
                                      <p:cBhvr>
                                        <p:cTn id="30"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14"/>
                                        </p:tgtEl>
                                        <p:attrNameLst>
                                          <p:attrName>style.visibility</p:attrName>
                                        </p:attrNameLst>
                                      </p:cBhvr>
                                      <p:to>
                                        <p:strVal val="visible"/>
                                      </p:to>
                                    </p:set>
                                    <p:animEffect transition="in" filter="fade">
                                      <p:cBhvr>
                                        <p:cTn id="35" dur="1000"/>
                                        <p:tgtEl>
                                          <p:spTgt spid="14"/>
                                        </p:tgtEl>
                                      </p:cBhvr>
                                    </p:animEffect>
                                    <p:anim calcmode="lin" valueType="num">
                                      <p:cBhvr>
                                        <p:cTn id="36" dur="1000" fill="hold"/>
                                        <p:tgtEl>
                                          <p:spTgt spid="14"/>
                                        </p:tgtEl>
                                        <p:attrNameLst>
                                          <p:attrName>ppt_x</p:attrName>
                                        </p:attrNameLst>
                                      </p:cBhvr>
                                      <p:tavLst>
                                        <p:tav tm="0">
                                          <p:val>
                                            <p:strVal val="#ppt_x"/>
                                          </p:val>
                                        </p:tav>
                                        <p:tav tm="100000">
                                          <p:val>
                                            <p:strVal val="#ppt_x"/>
                                          </p:val>
                                        </p:tav>
                                      </p:tavLst>
                                    </p:anim>
                                    <p:anim calcmode="lin" valueType="num">
                                      <p:cBhvr>
                                        <p:cTn id="37"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11"/>
                                        </p:tgtEl>
                                        <p:attrNameLst>
                                          <p:attrName>style.visibility</p:attrName>
                                        </p:attrNameLst>
                                      </p:cBhvr>
                                      <p:to>
                                        <p:strVal val="visible"/>
                                      </p:to>
                                    </p:set>
                                    <p:animEffect transition="in" filter="fade">
                                      <p:cBhvr>
                                        <p:cTn id="42" dur="1000"/>
                                        <p:tgtEl>
                                          <p:spTgt spid="11"/>
                                        </p:tgtEl>
                                      </p:cBhvr>
                                    </p:animEffect>
                                    <p:anim calcmode="lin" valueType="num">
                                      <p:cBhvr>
                                        <p:cTn id="43" dur="1000" fill="hold"/>
                                        <p:tgtEl>
                                          <p:spTgt spid="11"/>
                                        </p:tgtEl>
                                        <p:attrNameLst>
                                          <p:attrName>ppt_x</p:attrName>
                                        </p:attrNameLst>
                                      </p:cBhvr>
                                      <p:tavLst>
                                        <p:tav tm="0">
                                          <p:val>
                                            <p:strVal val="#ppt_x"/>
                                          </p:val>
                                        </p:tav>
                                        <p:tav tm="100000">
                                          <p:val>
                                            <p:strVal val="#ppt_x"/>
                                          </p:val>
                                        </p:tav>
                                      </p:tavLst>
                                    </p:anim>
                                    <p:anim calcmode="lin" valueType="num">
                                      <p:cBhvr>
                                        <p:cTn id="44"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nodeType="clickEffect">
                                  <p:stCondLst>
                                    <p:cond delay="0"/>
                                  </p:stCondLst>
                                  <p:childTnLst>
                                    <p:set>
                                      <p:cBhvr>
                                        <p:cTn id="48" dur="1" fill="hold">
                                          <p:stCondLst>
                                            <p:cond delay="0"/>
                                          </p:stCondLst>
                                        </p:cTn>
                                        <p:tgtEl>
                                          <p:spTgt spid="15"/>
                                        </p:tgtEl>
                                        <p:attrNameLst>
                                          <p:attrName>style.visibility</p:attrName>
                                        </p:attrNameLst>
                                      </p:cBhvr>
                                      <p:to>
                                        <p:strVal val="visible"/>
                                      </p:to>
                                    </p:set>
                                    <p:animEffect transition="in" filter="fade">
                                      <p:cBhvr>
                                        <p:cTn id="49" dur="1000"/>
                                        <p:tgtEl>
                                          <p:spTgt spid="15"/>
                                        </p:tgtEl>
                                      </p:cBhvr>
                                    </p:animEffect>
                                    <p:anim calcmode="lin" valueType="num">
                                      <p:cBhvr>
                                        <p:cTn id="50" dur="1000" fill="hold"/>
                                        <p:tgtEl>
                                          <p:spTgt spid="15"/>
                                        </p:tgtEl>
                                        <p:attrNameLst>
                                          <p:attrName>ppt_x</p:attrName>
                                        </p:attrNameLst>
                                      </p:cBhvr>
                                      <p:tavLst>
                                        <p:tav tm="0">
                                          <p:val>
                                            <p:strVal val="#ppt_x"/>
                                          </p:val>
                                        </p:tav>
                                        <p:tav tm="100000">
                                          <p:val>
                                            <p:strVal val="#ppt_x"/>
                                          </p:val>
                                        </p:tav>
                                      </p:tavLst>
                                    </p:anim>
                                    <p:anim calcmode="lin" valueType="num">
                                      <p:cBhvr>
                                        <p:cTn id="51"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42" presetClass="entr" presetSubtype="0" fill="hold" nodeType="clickEffect">
                                  <p:stCondLst>
                                    <p:cond delay="0"/>
                                  </p:stCondLst>
                                  <p:childTnLst>
                                    <p:set>
                                      <p:cBhvr>
                                        <p:cTn id="55" dur="1" fill="hold">
                                          <p:stCondLst>
                                            <p:cond delay="0"/>
                                          </p:stCondLst>
                                        </p:cTn>
                                        <p:tgtEl>
                                          <p:spTgt spid="12"/>
                                        </p:tgtEl>
                                        <p:attrNameLst>
                                          <p:attrName>style.visibility</p:attrName>
                                        </p:attrNameLst>
                                      </p:cBhvr>
                                      <p:to>
                                        <p:strVal val="visible"/>
                                      </p:to>
                                    </p:set>
                                    <p:animEffect transition="in" filter="fade">
                                      <p:cBhvr>
                                        <p:cTn id="56" dur="1000"/>
                                        <p:tgtEl>
                                          <p:spTgt spid="12"/>
                                        </p:tgtEl>
                                      </p:cBhvr>
                                    </p:animEffect>
                                    <p:anim calcmode="lin" valueType="num">
                                      <p:cBhvr>
                                        <p:cTn id="57" dur="1000" fill="hold"/>
                                        <p:tgtEl>
                                          <p:spTgt spid="12"/>
                                        </p:tgtEl>
                                        <p:attrNameLst>
                                          <p:attrName>ppt_x</p:attrName>
                                        </p:attrNameLst>
                                      </p:cBhvr>
                                      <p:tavLst>
                                        <p:tav tm="0">
                                          <p:val>
                                            <p:strVal val="#ppt_x"/>
                                          </p:val>
                                        </p:tav>
                                        <p:tav tm="100000">
                                          <p:val>
                                            <p:strVal val="#ppt_x"/>
                                          </p:val>
                                        </p:tav>
                                      </p:tavLst>
                                    </p:anim>
                                    <p:anim calcmode="lin" valueType="num">
                                      <p:cBhvr>
                                        <p:cTn id="58"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176271" y="170405"/>
            <a:ext cx="11839458" cy="6517189"/>
          </a:xfrm>
          <a:prstGeom prst="rect">
            <a:avLst/>
          </a:prstGeom>
        </p:spPr>
      </p:pic>
      <p:pic>
        <p:nvPicPr>
          <p:cNvPr id="2" name="Picture 1"/>
          <p:cNvPicPr>
            <a:picLocks noChangeAspect="1"/>
          </p:cNvPicPr>
          <p:nvPr/>
        </p:nvPicPr>
        <p:blipFill>
          <a:blip r:embed="rId3"/>
          <a:stretch>
            <a:fillRect/>
          </a:stretch>
        </p:blipFill>
        <p:spPr>
          <a:xfrm>
            <a:off x="955836" y="3699074"/>
            <a:ext cx="10169009" cy="755970"/>
          </a:xfrm>
          <a:prstGeom prst="rect">
            <a:avLst/>
          </a:prstGeom>
          <a:solidFill>
            <a:srgbClr val="FFFFFF">
              <a:shade val="85000"/>
            </a:srgbClr>
          </a:solidFill>
          <a:ln w="88900" cap="sq">
            <a:solidFill>
              <a:schemeClr val="accent5">
                <a:lumMod val="50000"/>
              </a:schemeClr>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3" name="Picture 2"/>
          <p:cNvPicPr>
            <a:picLocks noChangeAspect="1"/>
          </p:cNvPicPr>
          <p:nvPr/>
        </p:nvPicPr>
        <p:blipFill>
          <a:blip r:embed="rId4"/>
          <a:stretch>
            <a:fillRect/>
          </a:stretch>
        </p:blipFill>
        <p:spPr>
          <a:xfrm>
            <a:off x="955835" y="4807411"/>
            <a:ext cx="10169009" cy="1146147"/>
          </a:xfrm>
          <a:prstGeom prst="rect">
            <a:avLst/>
          </a:prstGeom>
          <a:solidFill>
            <a:srgbClr val="FFFFFF">
              <a:shade val="85000"/>
            </a:srgbClr>
          </a:solidFill>
          <a:ln w="88900" cap="sq">
            <a:solidFill>
              <a:schemeClr val="accent5">
                <a:lumMod val="50000"/>
              </a:schemeClr>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4" name="Picture 3"/>
          <p:cNvPicPr>
            <a:picLocks noChangeAspect="1"/>
          </p:cNvPicPr>
          <p:nvPr/>
        </p:nvPicPr>
        <p:blipFill>
          <a:blip r:embed="rId5"/>
          <a:stretch>
            <a:fillRect/>
          </a:stretch>
        </p:blipFill>
        <p:spPr>
          <a:xfrm>
            <a:off x="3221065" y="567372"/>
            <a:ext cx="5445858" cy="2779335"/>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Tree>
    <p:extLst>
      <p:ext uri="{BB962C8B-B14F-4D97-AF65-F5344CB8AC3E}">
        <p14:creationId xmlns:p14="http://schemas.microsoft.com/office/powerpoint/2010/main" val="387712533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76271" y="170405"/>
            <a:ext cx="11839458" cy="6517189"/>
          </a:xfrm>
          <a:prstGeom prst="rect">
            <a:avLst/>
          </a:prstGeom>
        </p:spPr>
      </p:pic>
      <p:pic>
        <p:nvPicPr>
          <p:cNvPr id="2" name="Picture 1"/>
          <p:cNvPicPr>
            <a:picLocks noChangeAspect="1"/>
          </p:cNvPicPr>
          <p:nvPr/>
        </p:nvPicPr>
        <p:blipFill>
          <a:blip r:embed="rId3"/>
          <a:stretch>
            <a:fillRect/>
          </a:stretch>
        </p:blipFill>
        <p:spPr>
          <a:xfrm>
            <a:off x="4039226" y="358469"/>
            <a:ext cx="4460719" cy="5947625"/>
          </a:xfrm>
          <a:prstGeom prst="rect">
            <a:avLst/>
          </a:prstGeom>
        </p:spPr>
      </p:pic>
    </p:spTree>
    <p:extLst>
      <p:ext uri="{BB962C8B-B14F-4D97-AF65-F5344CB8AC3E}">
        <p14:creationId xmlns:p14="http://schemas.microsoft.com/office/powerpoint/2010/main" val="191802019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176271" y="170405"/>
            <a:ext cx="11839458" cy="6517189"/>
          </a:xfrm>
          <a:prstGeom prst="rect">
            <a:avLst/>
          </a:prstGeom>
        </p:spPr>
      </p:pic>
      <p:pic>
        <p:nvPicPr>
          <p:cNvPr id="2" name="Picture 1"/>
          <p:cNvPicPr>
            <a:picLocks noChangeAspect="1"/>
          </p:cNvPicPr>
          <p:nvPr/>
        </p:nvPicPr>
        <p:blipFill rotWithShape="1">
          <a:blip r:embed="rId3"/>
          <a:srcRect l="1797" t="1659" r="1486" b="15930"/>
          <a:stretch/>
        </p:blipFill>
        <p:spPr>
          <a:xfrm>
            <a:off x="2528513" y="914401"/>
            <a:ext cx="7251589" cy="4826442"/>
          </a:xfrm>
          <a:prstGeom prst="rect">
            <a:avLst/>
          </a:prstGeom>
          <a:solidFill>
            <a:srgbClr val="FFFFFF">
              <a:shade val="85000"/>
            </a:srgbClr>
          </a:solidFill>
          <a:ln w="88900" cap="sq">
            <a:solidFill>
              <a:schemeClr val="accent5">
                <a:lumMod val="50000"/>
              </a:schemeClr>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3629203142"/>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176271" y="170405"/>
            <a:ext cx="11839458" cy="6517189"/>
          </a:xfrm>
          <a:prstGeom prst="rect">
            <a:avLst/>
          </a:prstGeom>
        </p:spPr>
      </p:pic>
      <p:pic>
        <p:nvPicPr>
          <p:cNvPr id="2" name="Picture 1"/>
          <p:cNvPicPr>
            <a:picLocks noChangeAspect="1"/>
          </p:cNvPicPr>
          <p:nvPr/>
        </p:nvPicPr>
        <p:blipFill rotWithShape="1">
          <a:blip r:embed="rId3">
            <a:clrChange>
              <a:clrFrom>
                <a:srgbClr val="FFFFFF"/>
              </a:clrFrom>
              <a:clrTo>
                <a:srgbClr val="FFFFFF">
                  <a:alpha val="0"/>
                </a:srgbClr>
              </a:clrTo>
            </a:clrChange>
          </a:blip>
          <a:srcRect l="6395" r="11836" b="69912"/>
          <a:stretch/>
        </p:blipFill>
        <p:spPr>
          <a:xfrm>
            <a:off x="7210525" y="1694233"/>
            <a:ext cx="4325510" cy="4334659"/>
          </a:xfrm>
          <a:prstGeom prst="rect">
            <a:avLst/>
          </a:prstGeom>
        </p:spPr>
      </p:pic>
      <p:pic>
        <p:nvPicPr>
          <p:cNvPr id="4" name="Picture 3"/>
          <p:cNvPicPr>
            <a:picLocks noChangeAspect="1"/>
          </p:cNvPicPr>
          <p:nvPr/>
        </p:nvPicPr>
        <p:blipFill rotWithShape="1">
          <a:blip r:embed="rId4">
            <a:clrChange>
              <a:clrFrom>
                <a:srgbClr val="FFFFFF"/>
              </a:clrFrom>
              <a:clrTo>
                <a:srgbClr val="FFFFFF">
                  <a:alpha val="0"/>
                </a:srgbClr>
              </a:clrTo>
            </a:clrChange>
          </a:blip>
          <a:srcRect l="6597"/>
          <a:stretch/>
        </p:blipFill>
        <p:spPr>
          <a:xfrm>
            <a:off x="682504" y="1244233"/>
            <a:ext cx="6528021" cy="5234661"/>
          </a:xfrm>
          <a:prstGeom prst="rect">
            <a:avLst/>
          </a:prstGeom>
        </p:spPr>
      </p:pic>
      <p:sp>
        <p:nvSpPr>
          <p:cNvPr id="5" name="TextBox 4"/>
          <p:cNvSpPr txBox="1"/>
          <p:nvPr/>
        </p:nvSpPr>
        <p:spPr>
          <a:xfrm>
            <a:off x="3228229" y="485029"/>
            <a:ext cx="5589767" cy="584775"/>
          </a:xfrm>
          <a:prstGeom prst="rect">
            <a:avLst/>
          </a:prstGeom>
          <a:noFill/>
        </p:spPr>
        <p:txBody>
          <a:bodyPr wrap="square" rtlCol="0">
            <a:spAutoFit/>
          </a:bodyPr>
          <a:lstStyle/>
          <a:p>
            <a:r>
              <a:rPr lang="en-GB" sz="3200" b="1" dirty="0" smtClean="0">
                <a:solidFill>
                  <a:srgbClr val="002060"/>
                </a:solidFill>
              </a:rPr>
              <a:t>We are All In God’s Image</a:t>
            </a:r>
            <a:endParaRPr lang="en-GB" sz="3200" b="1" dirty="0">
              <a:solidFill>
                <a:srgbClr val="002060"/>
              </a:solidFill>
            </a:endParaRPr>
          </a:p>
        </p:txBody>
      </p:sp>
    </p:spTree>
    <p:extLst>
      <p:ext uri="{BB962C8B-B14F-4D97-AF65-F5344CB8AC3E}">
        <p14:creationId xmlns:p14="http://schemas.microsoft.com/office/powerpoint/2010/main" val="3121824004"/>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176271" y="170405"/>
            <a:ext cx="11839458" cy="6517189"/>
          </a:xfrm>
          <a:prstGeom prst="rect">
            <a:avLst/>
          </a:prstGeom>
        </p:spPr>
      </p:pic>
      <p:pic>
        <p:nvPicPr>
          <p:cNvPr id="2" name="Picture 1"/>
          <p:cNvPicPr>
            <a:picLocks noChangeAspect="1"/>
          </p:cNvPicPr>
          <p:nvPr/>
        </p:nvPicPr>
        <p:blipFill>
          <a:blip r:embed="rId3">
            <a:clrChange>
              <a:clrFrom>
                <a:srgbClr val="FFFFFF"/>
              </a:clrFrom>
              <a:clrTo>
                <a:srgbClr val="FFFFFF">
                  <a:alpha val="0"/>
                </a:srgbClr>
              </a:clrTo>
            </a:clrChange>
          </a:blip>
          <a:stretch>
            <a:fillRect/>
          </a:stretch>
        </p:blipFill>
        <p:spPr>
          <a:xfrm>
            <a:off x="2705248" y="276430"/>
            <a:ext cx="6176360" cy="4763351"/>
          </a:xfrm>
          <a:prstGeom prst="rect">
            <a:avLst/>
          </a:prstGeom>
        </p:spPr>
      </p:pic>
      <p:pic>
        <p:nvPicPr>
          <p:cNvPr id="4" name="Picture 3"/>
          <p:cNvPicPr>
            <a:picLocks noChangeAspect="1"/>
          </p:cNvPicPr>
          <p:nvPr/>
        </p:nvPicPr>
        <p:blipFill rotWithShape="1">
          <a:blip r:embed="rId4"/>
          <a:srcRect t="21381" r="25325" b="23655"/>
          <a:stretch/>
        </p:blipFill>
        <p:spPr>
          <a:xfrm>
            <a:off x="3517292" y="5226475"/>
            <a:ext cx="4020544" cy="1277293"/>
          </a:xfrm>
          <a:prstGeom prst="rect">
            <a:avLst/>
          </a:prstGeom>
        </p:spPr>
      </p:pic>
    </p:spTree>
    <p:extLst>
      <p:ext uri="{BB962C8B-B14F-4D97-AF65-F5344CB8AC3E}">
        <p14:creationId xmlns:p14="http://schemas.microsoft.com/office/powerpoint/2010/main" val="153066966"/>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1739</TotalTime>
  <Words>434</Words>
  <Application>Microsoft Office PowerPoint</Application>
  <PresentationFormat>Widescreen</PresentationFormat>
  <Paragraphs>35</Paragraphs>
  <Slides>15</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15</vt:i4>
      </vt:variant>
    </vt:vector>
  </HeadingPairs>
  <TitlesOfParts>
    <vt:vector size="20" baseType="lpstr">
      <vt:lpstr>Arial</vt:lpstr>
      <vt:lpstr>Calibri</vt:lpstr>
      <vt:lpstr>Calibri Light</vt:lpstr>
      <vt:lpstr>Comic Sans MS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James Mitchener</dc:creator>
  <cp:lastModifiedBy>Jennifer Mooney</cp:lastModifiedBy>
  <cp:revision>23</cp:revision>
  <dcterms:created xsi:type="dcterms:W3CDTF">2021-10-04T15:12:02Z</dcterms:created>
  <dcterms:modified xsi:type="dcterms:W3CDTF">2021-10-06T11:47:49Z</dcterms:modified>
</cp:coreProperties>
</file>