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7" r:id="rId4"/>
    <p:sldId id="258" r:id="rId5"/>
    <p:sldId id="259" r:id="rId6"/>
    <p:sldId id="261" r:id="rId7"/>
    <p:sldId id="279" r:id="rId8"/>
    <p:sldId id="262" r:id="rId9"/>
    <p:sldId id="263" r:id="rId10"/>
    <p:sldId id="268" r:id="rId11"/>
    <p:sldId id="264" r:id="rId12"/>
    <p:sldId id="280" r:id="rId13"/>
    <p:sldId id="265" r:id="rId14"/>
    <p:sldId id="266" r:id="rId15"/>
    <p:sldId id="267" r:id="rId16"/>
    <p:sldId id="269" r:id="rId17"/>
    <p:sldId id="270" r:id="rId18"/>
    <p:sldId id="271" r:id="rId19"/>
    <p:sldId id="272" r:id="rId20"/>
    <p:sldId id="273" r:id="rId21"/>
    <p:sldId id="274" r:id="rId22"/>
    <p:sldId id="275" r:id="rId23"/>
    <p:sldId id="276" r:id="rId24"/>
    <p:sldId id="277" r:id="rId25"/>
    <p:sldId id="27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1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80" d="100"/>
          <a:sy n="80" d="100"/>
        </p:scale>
        <p:origin x="1734" y="8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844A866-89CE-463D-BC2F-5C00D66D90C4}" type="datetimeFigureOut">
              <a:rPr lang="en-GB" smtClean="0"/>
              <a:t>15/09/2021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6D875-E1F2-46DB-AD30-F4C86F6ED032}" type="slidenum">
              <a:rPr lang="en-GB" smtClean="0"/>
              <a:t>‹#›</a:t>
            </a:fld>
            <a:endParaRPr lang="en-GB"/>
          </a:p>
        </p:txBody>
      </p:sp>
    </p:spTree>
    <p:extLst>
      <p:ext uri="{BB962C8B-B14F-4D97-AF65-F5344CB8AC3E}">
        <p14:creationId xmlns:p14="http://schemas.microsoft.com/office/powerpoint/2010/main" val="1855513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844A866-89CE-463D-BC2F-5C00D66D90C4}" type="datetimeFigureOut">
              <a:rPr lang="en-GB" smtClean="0"/>
              <a:t>15/09/2021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6D875-E1F2-46DB-AD30-F4C86F6ED032}" type="slidenum">
              <a:rPr lang="en-GB" smtClean="0"/>
              <a:t>‹#›</a:t>
            </a:fld>
            <a:endParaRPr lang="en-GB"/>
          </a:p>
        </p:txBody>
      </p:sp>
    </p:spTree>
    <p:extLst>
      <p:ext uri="{BB962C8B-B14F-4D97-AF65-F5344CB8AC3E}">
        <p14:creationId xmlns:p14="http://schemas.microsoft.com/office/powerpoint/2010/main" val="3837034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844A866-89CE-463D-BC2F-5C00D66D90C4}" type="datetimeFigureOut">
              <a:rPr lang="en-GB" smtClean="0"/>
              <a:t>15/09/2021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6D875-E1F2-46DB-AD30-F4C86F6ED032}" type="slidenum">
              <a:rPr lang="en-GB" smtClean="0"/>
              <a:t>‹#›</a:t>
            </a:fld>
            <a:endParaRPr lang="en-GB"/>
          </a:p>
        </p:txBody>
      </p:sp>
    </p:spTree>
    <p:extLst>
      <p:ext uri="{BB962C8B-B14F-4D97-AF65-F5344CB8AC3E}">
        <p14:creationId xmlns:p14="http://schemas.microsoft.com/office/powerpoint/2010/main" val="824724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844A866-89CE-463D-BC2F-5C00D66D90C4}" type="datetimeFigureOut">
              <a:rPr lang="en-GB" smtClean="0"/>
              <a:t>15/09/2021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06D875-E1F2-46DB-AD30-F4C86F6ED032}" type="slidenum">
              <a:rPr lang="en-GB" smtClean="0"/>
              <a:t>‹#›</a:t>
            </a:fld>
            <a:endParaRPr lang="en-GB"/>
          </a:p>
        </p:txBody>
      </p:sp>
    </p:spTree>
    <p:extLst>
      <p:ext uri="{BB962C8B-B14F-4D97-AF65-F5344CB8AC3E}">
        <p14:creationId xmlns:p14="http://schemas.microsoft.com/office/powerpoint/2010/main" val="3874939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844A866-89CE-463D-BC2F-5C00D66D90C4}" type="datetimeFigureOut">
              <a:rPr lang="en-GB" smtClean="0"/>
              <a:t>15/09/2021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06D875-E1F2-46DB-AD30-F4C86F6ED032}" type="slidenum">
              <a:rPr lang="en-GB" smtClean="0"/>
              <a:t>‹#›</a:t>
            </a:fld>
            <a:endParaRPr lang="en-GB"/>
          </a:p>
        </p:txBody>
      </p:sp>
    </p:spTree>
    <p:extLst>
      <p:ext uri="{BB962C8B-B14F-4D97-AF65-F5344CB8AC3E}">
        <p14:creationId xmlns:p14="http://schemas.microsoft.com/office/powerpoint/2010/main" val="3540379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844A866-89CE-463D-BC2F-5C00D66D90C4}" type="datetimeFigureOut">
              <a:rPr lang="en-GB" smtClean="0"/>
              <a:t>15/09/2021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06D875-E1F2-46DB-AD30-F4C86F6ED032}" type="slidenum">
              <a:rPr lang="en-GB" smtClean="0"/>
              <a:t>‹#›</a:t>
            </a:fld>
            <a:endParaRPr lang="en-GB"/>
          </a:p>
        </p:txBody>
      </p:sp>
    </p:spTree>
    <p:extLst>
      <p:ext uri="{BB962C8B-B14F-4D97-AF65-F5344CB8AC3E}">
        <p14:creationId xmlns:p14="http://schemas.microsoft.com/office/powerpoint/2010/main" val="4051678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4A866-89CE-463D-BC2F-5C00D66D90C4}" type="datetimeFigureOut">
              <a:rPr lang="en-GB" smtClean="0"/>
              <a:t>15/09/2021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06D875-E1F2-46DB-AD30-F4C86F6ED032}" type="slidenum">
              <a:rPr lang="en-GB" smtClean="0"/>
              <a:t>‹#›</a:t>
            </a:fld>
            <a:endParaRPr lang="en-GB"/>
          </a:p>
        </p:txBody>
      </p:sp>
    </p:spTree>
    <p:extLst>
      <p:ext uri="{BB962C8B-B14F-4D97-AF65-F5344CB8AC3E}">
        <p14:creationId xmlns:p14="http://schemas.microsoft.com/office/powerpoint/2010/main" val="2703602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844A866-89CE-463D-BC2F-5C00D66D90C4}" type="datetimeFigureOut">
              <a:rPr lang="en-GB" smtClean="0"/>
              <a:t>15/09/2021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06D875-E1F2-46DB-AD30-F4C86F6ED032}" type="slidenum">
              <a:rPr lang="en-GB" smtClean="0"/>
              <a:t>‹#›</a:t>
            </a:fld>
            <a:endParaRPr lang="en-GB"/>
          </a:p>
        </p:txBody>
      </p:sp>
    </p:spTree>
    <p:extLst>
      <p:ext uri="{BB962C8B-B14F-4D97-AF65-F5344CB8AC3E}">
        <p14:creationId xmlns:p14="http://schemas.microsoft.com/office/powerpoint/2010/main" val="2113758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844A866-89CE-463D-BC2F-5C00D66D90C4}" type="datetimeFigureOut">
              <a:rPr lang="en-GB" smtClean="0"/>
              <a:t>15/09/2021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06D875-E1F2-46DB-AD30-F4C86F6ED032}" type="slidenum">
              <a:rPr lang="en-GB" smtClean="0"/>
              <a:t>‹#›</a:t>
            </a:fld>
            <a:endParaRPr lang="en-GB"/>
          </a:p>
        </p:txBody>
      </p:sp>
    </p:spTree>
    <p:extLst>
      <p:ext uri="{BB962C8B-B14F-4D97-AF65-F5344CB8AC3E}">
        <p14:creationId xmlns:p14="http://schemas.microsoft.com/office/powerpoint/2010/main" val="262860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844A866-89CE-463D-BC2F-5C00D66D90C4}" type="datetimeFigureOut">
              <a:rPr lang="en-GB" smtClean="0"/>
              <a:t>15/09/2021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6D875-E1F2-46DB-AD30-F4C86F6ED032}" type="slidenum">
              <a:rPr lang="en-GB" smtClean="0"/>
              <a:t>‹#›</a:t>
            </a:fld>
            <a:endParaRPr lang="en-GB"/>
          </a:p>
        </p:txBody>
      </p:sp>
    </p:spTree>
    <p:extLst>
      <p:ext uri="{BB962C8B-B14F-4D97-AF65-F5344CB8AC3E}">
        <p14:creationId xmlns:p14="http://schemas.microsoft.com/office/powerpoint/2010/main" val="3823430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844A866-89CE-463D-BC2F-5C00D66D90C4}" type="datetimeFigureOut">
              <a:rPr lang="en-GB" smtClean="0"/>
              <a:t>15/09/2021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06D875-E1F2-46DB-AD30-F4C86F6ED032}" type="slidenum">
              <a:rPr lang="en-GB" smtClean="0"/>
              <a:t>‹#›</a:t>
            </a:fld>
            <a:endParaRPr lang="en-GB"/>
          </a:p>
        </p:txBody>
      </p:sp>
    </p:spTree>
    <p:extLst>
      <p:ext uri="{BB962C8B-B14F-4D97-AF65-F5344CB8AC3E}">
        <p14:creationId xmlns:p14="http://schemas.microsoft.com/office/powerpoint/2010/main" val="38215156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4A866-89CE-463D-BC2F-5C00D66D90C4}" type="datetimeFigureOut">
              <a:rPr lang="en-GB" smtClean="0"/>
              <a:t>15/09/2021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06D875-E1F2-46DB-AD30-F4C86F6ED032}" type="slidenum">
              <a:rPr lang="en-GB" smtClean="0"/>
              <a:t>‹#›</a:t>
            </a:fld>
            <a:endParaRPr lang="en-GB"/>
          </a:p>
        </p:txBody>
      </p:sp>
    </p:spTree>
    <p:extLst>
      <p:ext uri="{BB962C8B-B14F-4D97-AF65-F5344CB8AC3E}">
        <p14:creationId xmlns:p14="http://schemas.microsoft.com/office/powerpoint/2010/main" val="22987474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5164"/>
            <a:ext cx="11912616" cy="6547671"/>
          </a:xfrm>
          <a:prstGeom prst="rect">
            <a:avLst/>
          </a:prstGeom>
        </p:spPr>
      </p:pic>
      <p:pic>
        <p:nvPicPr>
          <p:cNvPr id="3" name="Picture 2"/>
          <p:cNvPicPr>
            <a:picLocks noChangeAspect="1"/>
          </p:cNvPicPr>
          <p:nvPr/>
        </p:nvPicPr>
        <p:blipFill>
          <a:blip r:embed="rId3"/>
          <a:stretch>
            <a:fillRect/>
          </a:stretch>
        </p:blipFill>
        <p:spPr>
          <a:xfrm>
            <a:off x="779967" y="543876"/>
            <a:ext cx="1005927" cy="1231499"/>
          </a:xfrm>
          <a:prstGeom prst="rect">
            <a:avLst/>
          </a:prstGeom>
        </p:spPr>
      </p:pic>
      <p:pic>
        <p:nvPicPr>
          <p:cNvPr id="4" name="Picture 3"/>
          <p:cNvPicPr>
            <a:picLocks noChangeAspect="1"/>
          </p:cNvPicPr>
          <p:nvPr/>
        </p:nvPicPr>
        <p:blipFill>
          <a:blip r:embed="rId4"/>
          <a:stretch>
            <a:fillRect/>
          </a:stretch>
        </p:blipFill>
        <p:spPr>
          <a:xfrm>
            <a:off x="3417975" y="1159625"/>
            <a:ext cx="5023539" cy="1316850"/>
          </a:xfrm>
          <a:prstGeom prst="rect">
            <a:avLst/>
          </a:prstGeom>
        </p:spPr>
      </p:pic>
      <p:pic>
        <p:nvPicPr>
          <p:cNvPr id="5" name="Picture 4"/>
          <p:cNvPicPr>
            <a:picLocks noChangeAspect="1"/>
          </p:cNvPicPr>
          <p:nvPr/>
        </p:nvPicPr>
        <p:blipFill>
          <a:blip r:embed="rId5"/>
          <a:stretch>
            <a:fillRect/>
          </a:stretch>
        </p:blipFill>
        <p:spPr>
          <a:xfrm>
            <a:off x="3574473" y="2407915"/>
            <a:ext cx="3979726" cy="3986935"/>
          </a:xfrm>
          <a:prstGeom prst="rect">
            <a:avLst/>
          </a:prstGeom>
        </p:spPr>
      </p:pic>
      <p:pic>
        <p:nvPicPr>
          <p:cNvPr id="6" name="Picture 5"/>
          <p:cNvPicPr>
            <a:picLocks noChangeAspect="1"/>
          </p:cNvPicPr>
          <p:nvPr/>
        </p:nvPicPr>
        <p:blipFill>
          <a:blip r:embed="rId6">
            <a:clrChange>
              <a:clrFrom>
                <a:srgbClr val="FFFFFF"/>
              </a:clrFrom>
              <a:clrTo>
                <a:srgbClr val="FFFFFF">
                  <a:alpha val="0"/>
                </a:srgbClr>
              </a:clrTo>
            </a:clrChange>
          </a:blip>
          <a:stretch>
            <a:fillRect/>
          </a:stretch>
        </p:blipFill>
        <p:spPr>
          <a:xfrm>
            <a:off x="7983158" y="3647909"/>
            <a:ext cx="2493480" cy="2603218"/>
          </a:xfrm>
          <a:prstGeom prst="rect">
            <a:avLst/>
          </a:prstGeom>
        </p:spPr>
      </p:pic>
    </p:spTree>
    <p:extLst>
      <p:ext uri="{BB962C8B-B14F-4D97-AF65-F5344CB8AC3E}">
        <p14:creationId xmlns:p14="http://schemas.microsoft.com/office/powerpoint/2010/main" val="40244802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49629" y="166255"/>
            <a:ext cx="11903826" cy="6533803"/>
          </a:xfrm>
          <a:prstGeom prst="roundRect">
            <a:avLst/>
          </a:prstGeom>
          <a:solidFill>
            <a:srgbClr val="FEF1C2">
              <a:alpha val="21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p:cNvPicPr>
            <a:picLocks noChangeAspect="1"/>
          </p:cNvPicPr>
          <p:nvPr/>
        </p:nvPicPr>
        <p:blipFill>
          <a:blip r:embed="rId2"/>
          <a:stretch>
            <a:fillRect/>
          </a:stretch>
        </p:blipFill>
        <p:spPr>
          <a:xfrm>
            <a:off x="834614" y="525924"/>
            <a:ext cx="6017274" cy="6255038"/>
          </a:xfrm>
          <a:prstGeom prst="rect">
            <a:avLst/>
          </a:prstGeom>
        </p:spPr>
      </p:pic>
      <p:pic>
        <p:nvPicPr>
          <p:cNvPr id="6" name="Picture 5"/>
          <p:cNvPicPr>
            <a:picLocks noChangeAspect="1"/>
          </p:cNvPicPr>
          <p:nvPr/>
        </p:nvPicPr>
        <p:blipFill>
          <a:blip r:embed="rId3"/>
          <a:stretch>
            <a:fillRect/>
          </a:stretch>
        </p:blipFill>
        <p:spPr>
          <a:xfrm>
            <a:off x="8205931" y="1836446"/>
            <a:ext cx="2493480" cy="2603218"/>
          </a:xfrm>
          <a:prstGeom prst="rect">
            <a:avLst/>
          </a:prstGeom>
        </p:spPr>
      </p:pic>
      <p:sp>
        <p:nvSpPr>
          <p:cNvPr id="7" name="TextBox 6"/>
          <p:cNvSpPr txBox="1"/>
          <p:nvPr/>
        </p:nvSpPr>
        <p:spPr>
          <a:xfrm>
            <a:off x="7597833" y="856211"/>
            <a:ext cx="3940232" cy="523220"/>
          </a:xfrm>
          <a:prstGeom prst="rect">
            <a:avLst/>
          </a:prstGeom>
          <a:noFill/>
        </p:spPr>
        <p:txBody>
          <a:bodyPr wrap="square" rtlCol="0">
            <a:spAutoFit/>
          </a:bodyPr>
          <a:lstStyle/>
          <a:p>
            <a:r>
              <a:rPr lang="en-GB" sz="2800" b="1" dirty="0" smtClean="0">
                <a:latin typeface="Comic Sans MS" panose="030F0702030302020204" pitchFamily="66" charset="0"/>
              </a:rPr>
              <a:t>Christ be Our Light</a:t>
            </a:r>
            <a:endParaRPr lang="en-GB" sz="2800" b="1" dirty="0">
              <a:latin typeface="Comic Sans MS" panose="030F0702030302020204" pitchFamily="66" charset="0"/>
            </a:endParaRPr>
          </a:p>
        </p:txBody>
      </p:sp>
    </p:spTree>
    <p:extLst>
      <p:ext uri="{BB962C8B-B14F-4D97-AF65-F5344CB8AC3E}">
        <p14:creationId xmlns:p14="http://schemas.microsoft.com/office/powerpoint/2010/main" val="7260252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64630" y="138538"/>
            <a:ext cx="11912616" cy="6547671"/>
          </a:xfrm>
          <a:prstGeom prst="rect">
            <a:avLst/>
          </a:prstGeom>
        </p:spPr>
      </p:pic>
      <p:sp>
        <p:nvSpPr>
          <p:cNvPr id="6" name="Rectangle 5"/>
          <p:cNvSpPr/>
          <p:nvPr/>
        </p:nvSpPr>
        <p:spPr>
          <a:xfrm>
            <a:off x="1335667" y="289678"/>
            <a:ext cx="6010102" cy="6370975"/>
          </a:xfrm>
          <a:prstGeom prst="rect">
            <a:avLst/>
          </a:prstGeom>
        </p:spPr>
        <p:txBody>
          <a:bodyPr wrap="square">
            <a:spAutoFit/>
          </a:bodyPr>
          <a:lstStyle/>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Shine in Your church gathered today.</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Longing for food, many are hungry</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Longing for water, many still thirst.</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Make us Your bread, broken for others</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Shared until all are fed. </a:t>
            </a:r>
          </a:p>
          <a:p>
            <a:pPr lvl="0" eaLnBrk="0" fontAlgn="base" hangingPunct="0">
              <a:lnSpc>
                <a:spcPct val="200000"/>
              </a:lnSpc>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Chorus</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Longing for shelter, many are homeless</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Longing for warmth, many are cold.</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Make us Your building, sheltering others</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Walls made of living stone.</a:t>
            </a:r>
          </a:p>
          <a:p>
            <a:pPr lvl="0" eaLnBrk="0" fontAlgn="base" hangingPunct="0">
              <a:lnSpc>
                <a:spcPct val="200000"/>
              </a:lnSpc>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Chorus</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Many the gift, many the people</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Many the hearts that yearn to belong.</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Let us be servants to one another</a:t>
            </a:r>
          </a:p>
          <a:p>
            <a:pPr lvl="0" eaLnBrk="0" fontAlgn="base" hangingPunct="0">
              <a:spcBef>
                <a:spcPct val="0"/>
              </a:spcBef>
              <a:spcAft>
                <a:spcPct val="0"/>
              </a:spcAft>
            </a:pPr>
            <a:r>
              <a:rPr lang="en-GB" altLang="en-US" sz="2400" dirty="0">
                <a:solidFill>
                  <a:srgbClr val="000000"/>
                </a:solidFill>
                <a:latin typeface="Comic Sans MS" panose="030F0702030302020204" pitchFamily="66" charset="0"/>
                <a:ea typeface="MS PGothic" panose="020B0600070205080204" pitchFamily="34" charset="-128"/>
              </a:rPr>
              <a:t>Making Your kingdom come.</a:t>
            </a:r>
            <a:endParaRPr lang="en-GB" altLang="en-US" sz="2400" dirty="0">
              <a:solidFill>
                <a:srgbClr val="000000"/>
              </a:solidFill>
              <a:latin typeface="Comic Sans MS" panose="030F0702030302020204" pitchFamily="66" charset="0"/>
              <a:ea typeface="MS PGothic" panose="020B0600070205080204" pitchFamily="34" charset="-128"/>
            </a:endParaRPr>
          </a:p>
        </p:txBody>
      </p:sp>
      <p:pic>
        <p:nvPicPr>
          <p:cNvPr id="7" name="Picture 6"/>
          <p:cNvPicPr>
            <a:picLocks noChangeAspect="1"/>
          </p:cNvPicPr>
          <p:nvPr/>
        </p:nvPicPr>
        <p:blipFill>
          <a:blip r:embed="rId3"/>
          <a:stretch>
            <a:fillRect/>
          </a:stretch>
        </p:blipFill>
        <p:spPr>
          <a:xfrm>
            <a:off x="8516805" y="3475166"/>
            <a:ext cx="2749534" cy="2517866"/>
          </a:xfrm>
          <a:prstGeom prst="rect">
            <a:avLst/>
          </a:prstGeom>
        </p:spPr>
      </p:pic>
    </p:spTree>
    <p:extLst>
      <p:ext uri="{BB962C8B-B14F-4D97-AF65-F5344CB8AC3E}">
        <p14:creationId xmlns:p14="http://schemas.microsoft.com/office/powerpoint/2010/main" val="3203207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5164"/>
            <a:ext cx="11912616" cy="6547671"/>
          </a:xfrm>
          <a:prstGeom prst="rect">
            <a:avLst/>
          </a:prstGeom>
        </p:spPr>
      </p:pic>
      <p:sp>
        <p:nvSpPr>
          <p:cNvPr id="3" name="Rectangle 2"/>
          <p:cNvSpPr/>
          <p:nvPr/>
        </p:nvSpPr>
        <p:spPr>
          <a:xfrm>
            <a:off x="1194262" y="1199680"/>
            <a:ext cx="6096000" cy="3108543"/>
          </a:xfrm>
          <a:prstGeom prst="rect">
            <a:avLst/>
          </a:prstGeom>
        </p:spPr>
        <p:txBody>
          <a:bodyPr>
            <a:spAutoFit/>
          </a:bodyPr>
          <a:lstStyle/>
          <a:p>
            <a:r>
              <a:rPr lang="en-GB" sz="2800" b="1" dirty="0" smtClean="0">
                <a:latin typeface="Comic Sans MS" panose="030F0702030302020204" pitchFamily="66" charset="0"/>
              </a:rPr>
              <a:t>Penitential Rite</a:t>
            </a:r>
          </a:p>
          <a:p>
            <a:r>
              <a:rPr lang="en-GB" sz="2800" dirty="0" smtClean="0">
                <a:latin typeface="Comic Sans MS" panose="030F0702030302020204" pitchFamily="66" charset="0"/>
              </a:rPr>
              <a:t> </a:t>
            </a:r>
          </a:p>
          <a:p>
            <a:r>
              <a:rPr lang="en-GB" sz="2800" dirty="0" smtClean="0">
                <a:latin typeface="Comic Sans MS" panose="030F0702030302020204" pitchFamily="66" charset="0"/>
              </a:rPr>
              <a:t>Sorry Prayers</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The response to each prayer is:</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Forgive us Lord</a:t>
            </a:r>
            <a:endParaRPr lang="en-GB" sz="2800" dirty="0">
              <a:latin typeface="Comic Sans MS" panose="030F0702030302020204" pitchFamily="66" charset="0"/>
            </a:endParaRPr>
          </a:p>
        </p:txBody>
      </p:sp>
      <p:pic>
        <p:nvPicPr>
          <p:cNvPr id="4" name="Picture 3"/>
          <p:cNvPicPr>
            <a:picLocks noChangeAspect="1"/>
          </p:cNvPicPr>
          <p:nvPr/>
        </p:nvPicPr>
        <p:blipFill>
          <a:blip r:embed="rId3">
            <a:clrChange>
              <a:clrFrom>
                <a:srgbClr val="FFFFFF"/>
              </a:clrFrom>
              <a:clrTo>
                <a:srgbClr val="FFFFFF">
                  <a:alpha val="0"/>
                </a:srgbClr>
              </a:clrTo>
            </a:clrChange>
          </a:blip>
          <a:stretch>
            <a:fillRect/>
          </a:stretch>
        </p:blipFill>
        <p:spPr>
          <a:xfrm>
            <a:off x="8768715" y="2935910"/>
            <a:ext cx="2402032" cy="3346994"/>
          </a:xfrm>
          <a:prstGeom prst="rect">
            <a:avLst/>
          </a:prstGeom>
        </p:spPr>
      </p:pic>
    </p:spTree>
    <p:extLst>
      <p:ext uri="{BB962C8B-B14F-4D97-AF65-F5344CB8AC3E}">
        <p14:creationId xmlns:p14="http://schemas.microsoft.com/office/powerpoint/2010/main" val="4014019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5164"/>
            <a:ext cx="11912616" cy="6547671"/>
          </a:xfrm>
          <a:prstGeom prst="rect">
            <a:avLst/>
          </a:prstGeom>
        </p:spPr>
      </p:pic>
      <p:sp>
        <p:nvSpPr>
          <p:cNvPr id="3" name="Rectangle 2"/>
          <p:cNvSpPr/>
          <p:nvPr/>
        </p:nvSpPr>
        <p:spPr>
          <a:xfrm>
            <a:off x="1701338" y="331860"/>
            <a:ext cx="6096000" cy="6370975"/>
          </a:xfrm>
          <a:prstGeom prst="rect">
            <a:avLst/>
          </a:prstGeom>
        </p:spPr>
        <p:txBody>
          <a:bodyPr>
            <a:spAutoFit/>
          </a:bodyPr>
          <a:lstStyle/>
          <a:p>
            <a:r>
              <a:rPr lang="en-GB" sz="2400" b="1" dirty="0" smtClean="0">
                <a:latin typeface="Comic Sans MS" panose="030F0702030302020204" pitchFamily="66" charset="0"/>
              </a:rPr>
              <a:t>Gloria </a:t>
            </a:r>
          </a:p>
          <a:p>
            <a:endParaRPr lang="en-GB" sz="2400" dirty="0" smtClean="0">
              <a:latin typeface="Comic Sans MS" panose="030F0702030302020204" pitchFamily="66" charset="0"/>
            </a:endParaRPr>
          </a:p>
          <a:p>
            <a:r>
              <a:rPr lang="en-GB" sz="2400" b="1" dirty="0" smtClean="0">
                <a:latin typeface="Comic Sans MS" panose="030F0702030302020204" pitchFamily="66" charset="0"/>
              </a:rPr>
              <a:t>Gloria XX, Gloria XX, in </a:t>
            </a:r>
            <a:r>
              <a:rPr lang="en-GB" sz="2400" b="1" dirty="0" err="1" smtClean="0">
                <a:latin typeface="Comic Sans MS" panose="030F0702030302020204" pitchFamily="66" charset="0"/>
              </a:rPr>
              <a:t>excelsis</a:t>
            </a:r>
            <a:r>
              <a:rPr lang="en-GB" sz="2400" b="1" dirty="0" smtClean="0">
                <a:latin typeface="Comic Sans MS" panose="030F0702030302020204" pitchFamily="66" charset="0"/>
              </a:rPr>
              <a:t> </a:t>
            </a:r>
            <a:r>
              <a:rPr lang="en-GB" sz="2400" b="1" dirty="0" err="1" smtClean="0">
                <a:latin typeface="Comic Sans MS" panose="030F0702030302020204" pitchFamily="66" charset="0"/>
              </a:rPr>
              <a:t>Deo</a:t>
            </a:r>
            <a:r>
              <a:rPr lang="en-GB" sz="2400" b="1" dirty="0" smtClean="0">
                <a:latin typeface="Comic Sans MS" panose="030F0702030302020204" pitchFamily="66" charset="0"/>
              </a:rPr>
              <a:t>.</a:t>
            </a:r>
          </a:p>
          <a:p>
            <a:r>
              <a:rPr lang="en-GB" sz="2400" b="1" dirty="0" smtClean="0">
                <a:latin typeface="Comic Sans MS" panose="030F0702030302020204" pitchFamily="66" charset="0"/>
              </a:rPr>
              <a:t>Gloria XX, Gloria XX, in </a:t>
            </a:r>
            <a:r>
              <a:rPr lang="en-GB" sz="2400" b="1" dirty="0" err="1" smtClean="0">
                <a:latin typeface="Comic Sans MS" panose="030F0702030302020204" pitchFamily="66" charset="0"/>
              </a:rPr>
              <a:t>excelsis</a:t>
            </a:r>
            <a:r>
              <a:rPr lang="en-GB" sz="2400" b="1" dirty="0" smtClean="0">
                <a:latin typeface="Comic Sans MS" panose="030F0702030302020204" pitchFamily="66" charset="0"/>
              </a:rPr>
              <a:t> </a:t>
            </a:r>
            <a:r>
              <a:rPr lang="en-GB" sz="2400" b="1" dirty="0" err="1" smtClean="0">
                <a:latin typeface="Comic Sans MS" panose="030F0702030302020204" pitchFamily="66" charset="0"/>
              </a:rPr>
              <a:t>Deo</a:t>
            </a:r>
            <a:r>
              <a:rPr lang="en-GB" sz="2400" b="1" dirty="0" smtClean="0">
                <a:latin typeface="Comic Sans MS" panose="030F0702030302020204" pitchFamily="66" charset="0"/>
              </a:rPr>
              <a:t>.</a:t>
            </a:r>
          </a:p>
          <a:p>
            <a:r>
              <a:rPr lang="en-GB" sz="2400" b="1" dirty="0" smtClean="0">
                <a:latin typeface="Comic Sans MS" panose="030F0702030302020204" pitchFamily="66" charset="0"/>
              </a:rPr>
              <a:t> </a:t>
            </a:r>
          </a:p>
          <a:p>
            <a:r>
              <a:rPr lang="en-GB" sz="2400" b="1" dirty="0" smtClean="0">
                <a:latin typeface="Comic Sans MS" panose="030F0702030302020204" pitchFamily="66" charset="0"/>
              </a:rPr>
              <a:t>Lord God, heavenly King, </a:t>
            </a:r>
          </a:p>
          <a:p>
            <a:r>
              <a:rPr lang="en-GB" sz="2400" b="1" dirty="0" smtClean="0">
                <a:latin typeface="Comic Sans MS" panose="030F0702030302020204" pitchFamily="66" charset="0"/>
              </a:rPr>
              <a:t>peace you bring to us;</a:t>
            </a:r>
          </a:p>
          <a:p>
            <a:r>
              <a:rPr lang="en-GB" sz="2400" b="1" dirty="0" smtClean="0">
                <a:latin typeface="Comic Sans MS" panose="030F0702030302020204" pitchFamily="66" charset="0"/>
              </a:rPr>
              <a:t>we worship you, we give you thanks, </a:t>
            </a:r>
          </a:p>
          <a:p>
            <a:r>
              <a:rPr lang="en-GB" sz="2400" b="1" dirty="0" smtClean="0">
                <a:latin typeface="Comic Sans MS" panose="030F0702030302020204" pitchFamily="66" charset="0"/>
              </a:rPr>
              <a:t>we sing our song of praise. </a:t>
            </a:r>
          </a:p>
          <a:p>
            <a:endParaRPr lang="en-GB" sz="2400" b="1" dirty="0" smtClean="0">
              <a:latin typeface="Comic Sans MS" panose="030F0702030302020204" pitchFamily="66" charset="0"/>
            </a:endParaRPr>
          </a:p>
          <a:p>
            <a:r>
              <a:rPr lang="en-GB" sz="2400" b="1" dirty="0" smtClean="0">
                <a:latin typeface="Comic Sans MS" panose="030F0702030302020204" pitchFamily="66" charset="0"/>
              </a:rPr>
              <a:t>Gloria XX, Gloria XX, in </a:t>
            </a:r>
            <a:r>
              <a:rPr lang="en-GB" sz="2400" b="1" dirty="0" err="1" smtClean="0">
                <a:latin typeface="Comic Sans MS" panose="030F0702030302020204" pitchFamily="66" charset="0"/>
              </a:rPr>
              <a:t>excelsis</a:t>
            </a:r>
            <a:r>
              <a:rPr lang="en-GB" sz="2400" b="1" dirty="0" smtClean="0">
                <a:latin typeface="Comic Sans MS" panose="030F0702030302020204" pitchFamily="66" charset="0"/>
              </a:rPr>
              <a:t> </a:t>
            </a:r>
            <a:r>
              <a:rPr lang="en-GB" sz="2400" b="1" dirty="0" err="1" smtClean="0">
                <a:latin typeface="Comic Sans MS" panose="030F0702030302020204" pitchFamily="66" charset="0"/>
              </a:rPr>
              <a:t>Deo</a:t>
            </a:r>
            <a:r>
              <a:rPr lang="en-GB" sz="2400" b="1" dirty="0" smtClean="0">
                <a:latin typeface="Comic Sans MS" panose="030F0702030302020204" pitchFamily="66" charset="0"/>
              </a:rPr>
              <a:t>.</a:t>
            </a:r>
          </a:p>
          <a:p>
            <a:r>
              <a:rPr lang="en-GB" sz="2400" b="1" dirty="0" smtClean="0">
                <a:latin typeface="Comic Sans MS" panose="030F0702030302020204" pitchFamily="66" charset="0"/>
              </a:rPr>
              <a:t>Gloria XX, Gloria XX, in </a:t>
            </a:r>
            <a:r>
              <a:rPr lang="en-GB" sz="2400" b="1" dirty="0" err="1" smtClean="0">
                <a:latin typeface="Comic Sans MS" panose="030F0702030302020204" pitchFamily="66" charset="0"/>
              </a:rPr>
              <a:t>excelsis</a:t>
            </a:r>
            <a:r>
              <a:rPr lang="en-GB" sz="2400" b="1" dirty="0" smtClean="0">
                <a:latin typeface="Comic Sans MS" panose="030F0702030302020204" pitchFamily="66" charset="0"/>
              </a:rPr>
              <a:t> </a:t>
            </a:r>
            <a:r>
              <a:rPr lang="en-GB" sz="2400" b="1" dirty="0" err="1" smtClean="0">
                <a:latin typeface="Comic Sans MS" panose="030F0702030302020204" pitchFamily="66" charset="0"/>
              </a:rPr>
              <a:t>Deo</a:t>
            </a:r>
            <a:r>
              <a:rPr lang="en-GB" sz="2400" b="1" dirty="0" smtClean="0">
                <a:latin typeface="Comic Sans MS" panose="030F0702030302020204" pitchFamily="66" charset="0"/>
              </a:rPr>
              <a:t>.</a:t>
            </a:r>
          </a:p>
          <a:p>
            <a:endParaRPr lang="en-GB" sz="2400" b="1" dirty="0" smtClean="0">
              <a:latin typeface="Comic Sans MS" panose="030F0702030302020204" pitchFamily="66" charset="0"/>
            </a:endParaRPr>
          </a:p>
          <a:p>
            <a:r>
              <a:rPr lang="en-GB" sz="2400" b="1" dirty="0" smtClean="0">
                <a:latin typeface="Comic Sans MS" panose="030F0702030302020204" pitchFamily="66" charset="0"/>
              </a:rPr>
              <a:t>Jesus, Saviour of all, </a:t>
            </a:r>
          </a:p>
          <a:p>
            <a:r>
              <a:rPr lang="en-GB" sz="2400" b="1" dirty="0" smtClean="0">
                <a:latin typeface="Comic Sans MS" panose="030F0702030302020204" pitchFamily="66" charset="0"/>
              </a:rPr>
              <a:t>Lord God, Lamb of God</a:t>
            </a:r>
          </a:p>
          <a:p>
            <a:r>
              <a:rPr lang="en-GB" sz="2400" b="1" dirty="0" smtClean="0">
                <a:latin typeface="Comic Sans MS" panose="030F0702030302020204" pitchFamily="66" charset="0"/>
              </a:rPr>
              <a:t>you take away our sins, oh Lord, </a:t>
            </a:r>
          </a:p>
          <a:p>
            <a:r>
              <a:rPr lang="en-GB" sz="2400" b="1" dirty="0" smtClean="0">
                <a:latin typeface="Comic Sans MS" panose="030F0702030302020204" pitchFamily="66" charset="0"/>
              </a:rPr>
              <a:t>have mercy on us all. </a:t>
            </a:r>
            <a:endParaRPr lang="en-GB" sz="2400" b="1" dirty="0">
              <a:latin typeface="Comic Sans MS" panose="030F0702030302020204" pitchFamily="66" charset="0"/>
            </a:endParaRPr>
          </a:p>
        </p:txBody>
      </p:sp>
    </p:spTree>
    <p:extLst>
      <p:ext uri="{BB962C8B-B14F-4D97-AF65-F5344CB8AC3E}">
        <p14:creationId xmlns:p14="http://schemas.microsoft.com/office/powerpoint/2010/main" val="3873445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5164"/>
            <a:ext cx="11912616" cy="6547671"/>
          </a:xfrm>
          <a:prstGeom prst="rect">
            <a:avLst/>
          </a:prstGeom>
        </p:spPr>
      </p:pic>
      <p:pic>
        <p:nvPicPr>
          <p:cNvPr id="3" name="Picture 2"/>
          <p:cNvPicPr>
            <a:picLocks noChangeAspect="1"/>
          </p:cNvPicPr>
          <p:nvPr/>
        </p:nvPicPr>
        <p:blipFill>
          <a:blip r:embed="rId3">
            <a:clrChange>
              <a:clrFrom>
                <a:srgbClr val="FFFFFF"/>
              </a:clrFrom>
              <a:clrTo>
                <a:srgbClr val="FFFFFF">
                  <a:alpha val="0"/>
                </a:srgbClr>
              </a:clrTo>
            </a:clrChange>
          </a:blip>
          <a:stretch>
            <a:fillRect/>
          </a:stretch>
        </p:blipFill>
        <p:spPr>
          <a:xfrm>
            <a:off x="1616393" y="802178"/>
            <a:ext cx="5723746" cy="5566364"/>
          </a:xfrm>
          <a:prstGeom prst="rect">
            <a:avLst/>
          </a:prstGeom>
        </p:spPr>
      </p:pic>
    </p:spTree>
    <p:extLst>
      <p:ext uri="{BB962C8B-B14F-4D97-AF65-F5344CB8AC3E}">
        <p14:creationId xmlns:p14="http://schemas.microsoft.com/office/powerpoint/2010/main" val="3463201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9692" y="152116"/>
            <a:ext cx="11912616" cy="6553768"/>
          </a:xfrm>
          <a:prstGeom prst="rect">
            <a:avLst/>
          </a:prstGeom>
        </p:spPr>
      </p:pic>
      <p:sp>
        <p:nvSpPr>
          <p:cNvPr id="2" name="Rectangle 1"/>
          <p:cNvSpPr/>
          <p:nvPr/>
        </p:nvSpPr>
        <p:spPr>
          <a:xfrm>
            <a:off x="492630" y="1426765"/>
            <a:ext cx="11206740" cy="4893647"/>
          </a:xfrm>
          <a:prstGeom prst="rect">
            <a:avLst/>
          </a:prstGeom>
        </p:spPr>
        <p:txBody>
          <a:bodyPr wrap="square">
            <a:spAutoFit/>
          </a:bodyPr>
          <a:lstStyle/>
          <a:p>
            <a:endParaRPr lang="en-GB" sz="2600" dirty="0" smtClean="0">
              <a:latin typeface="Comic Sans MS" panose="030F0702030302020204" pitchFamily="66" charset="0"/>
            </a:endParaRPr>
          </a:p>
          <a:p>
            <a:r>
              <a:rPr lang="en-GB" sz="2600" dirty="0" smtClean="0">
                <a:latin typeface="Comic Sans MS" panose="030F0702030302020204" pitchFamily="66" charset="0"/>
              </a:rPr>
              <a:t>Be an example to all the believers</a:t>
            </a:r>
          </a:p>
          <a:p>
            <a:r>
              <a:rPr lang="en-GB" sz="2600" dirty="0" smtClean="0">
                <a:latin typeface="Comic Sans MS" panose="030F0702030302020204" pitchFamily="66" charset="0"/>
              </a:rPr>
              <a:t>Do not let people disregard you because you are young, but be an example to the believers in the way you speak and behave, and in your love, your faith and your purity. Make use of the time until I arrive by reading to the people, preaching and teaching. You have in you a spiritual gift which was given to you when the prophets spoke and the body of elders laid their hands on you; do not let it lie unused. Think hard about all this, and put it into practice, and everyone will be able to see how you are advancing. Take great care about what you do and what you teach; always do this, and in this way you will save both yourself and those who listen to you.</a:t>
            </a:r>
            <a:endParaRPr lang="en-GB" sz="2600" dirty="0">
              <a:latin typeface="Comic Sans MS" panose="030F0702030302020204" pitchFamily="66" charset="0"/>
            </a:endParaRPr>
          </a:p>
        </p:txBody>
      </p:sp>
      <p:sp>
        <p:nvSpPr>
          <p:cNvPr id="4" name="Rectangle 3"/>
          <p:cNvSpPr/>
          <p:nvPr/>
        </p:nvSpPr>
        <p:spPr>
          <a:xfrm>
            <a:off x="1050758" y="312387"/>
            <a:ext cx="7515726" cy="954107"/>
          </a:xfrm>
          <a:prstGeom prst="rect">
            <a:avLst/>
          </a:prstGeom>
        </p:spPr>
        <p:txBody>
          <a:bodyPr wrap="square">
            <a:spAutoFit/>
          </a:bodyPr>
          <a:lstStyle/>
          <a:p>
            <a:r>
              <a:rPr lang="en-GB" dirty="0" smtClean="0"/>
              <a:t> </a:t>
            </a:r>
            <a:r>
              <a:rPr lang="en-GB" sz="2800" b="1" dirty="0" smtClean="0">
                <a:latin typeface="Comic Sans MS" panose="030F0702030302020204" pitchFamily="66" charset="0"/>
              </a:rPr>
              <a:t>First reading</a:t>
            </a:r>
          </a:p>
          <a:p>
            <a:r>
              <a:rPr lang="en-GB" sz="2800" dirty="0" smtClean="0">
                <a:latin typeface="Comic Sans MS" panose="030F0702030302020204" pitchFamily="66" charset="0"/>
              </a:rPr>
              <a:t>A reading from the 1st letter of Timothy </a:t>
            </a:r>
            <a:endParaRPr lang="en-GB" sz="2800" dirty="0">
              <a:latin typeface="Comic Sans MS" panose="030F0702030302020204" pitchFamily="66" charset="0"/>
            </a:endParaRPr>
          </a:p>
        </p:txBody>
      </p:sp>
    </p:spTree>
    <p:extLst>
      <p:ext uri="{BB962C8B-B14F-4D97-AF65-F5344CB8AC3E}">
        <p14:creationId xmlns:p14="http://schemas.microsoft.com/office/powerpoint/2010/main" val="2747908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5164"/>
            <a:ext cx="11912616" cy="6547671"/>
          </a:xfrm>
          <a:prstGeom prst="rect">
            <a:avLst/>
          </a:prstGeom>
        </p:spPr>
      </p:pic>
      <p:sp>
        <p:nvSpPr>
          <p:cNvPr id="4" name="TextBox 3"/>
          <p:cNvSpPr txBox="1"/>
          <p:nvPr/>
        </p:nvSpPr>
        <p:spPr>
          <a:xfrm>
            <a:off x="5628154" y="285153"/>
            <a:ext cx="1870364" cy="523220"/>
          </a:xfrm>
          <a:prstGeom prst="rect">
            <a:avLst/>
          </a:prstGeom>
          <a:noFill/>
        </p:spPr>
        <p:txBody>
          <a:bodyPr wrap="square" rtlCol="0">
            <a:spAutoFit/>
          </a:bodyPr>
          <a:lstStyle/>
          <a:p>
            <a:r>
              <a:rPr lang="en-GB" sz="2800" b="1" dirty="0" smtClean="0">
                <a:latin typeface="Comic Sans MS" panose="030F0702030302020204" pitchFamily="66" charset="0"/>
              </a:rPr>
              <a:t>Psalm</a:t>
            </a:r>
            <a:endParaRPr lang="en-GB" sz="2800" b="1" dirty="0">
              <a:latin typeface="Comic Sans MS" panose="030F0702030302020204" pitchFamily="66" charset="0"/>
            </a:endParaRPr>
          </a:p>
        </p:txBody>
      </p:sp>
      <p:sp>
        <p:nvSpPr>
          <p:cNvPr id="5" name="Rectangle 4"/>
          <p:cNvSpPr/>
          <p:nvPr/>
        </p:nvSpPr>
        <p:spPr>
          <a:xfrm>
            <a:off x="6563336" y="1905505"/>
            <a:ext cx="5488972" cy="3046988"/>
          </a:xfrm>
          <a:prstGeom prst="rect">
            <a:avLst/>
          </a:prstGeom>
        </p:spPr>
        <p:txBody>
          <a:bodyPr wrap="square">
            <a:spAutoFit/>
          </a:bodyPr>
          <a:lstStyle/>
          <a:p>
            <a:endParaRPr lang="en-GB" sz="2400" dirty="0" smtClean="0">
              <a:latin typeface="Comic Sans MS" panose="030F0702030302020204" pitchFamily="66" charset="0"/>
            </a:endParaRPr>
          </a:p>
          <a:p>
            <a:r>
              <a:rPr lang="en-GB" sz="2400" dirty="0" smtClean="0">
                <a:latin typeface="Comic Sans MS" panose="030F0702030302020204" pitchFamily="66" charset="0"/>
              </a:rPr>
              <a:t>To fear the Lord is the first stage of wisdom;</a:t>
            </a:r>
          </a:p>
          <a:p>
            <a:r>
              <a:rPr lang="en-GB" sz="2400" dirty="0" smtClean="0">
                <a:latin typeface="Comic Sans MS" panose="030F0702030302020204" pitchFamily="66" charset="0"/>
              </a:rPr>
              <a:t>  all who do so prove themselves wise.</a:t>
            </a:r>
          </a:p>
          <a:p>
            <a:r>
              <a:rPr lang="en-GB" sz="2400" dirty="0" smtClean="0">
                <a:latin typeface="Comic Sans MS" panose="030F0702030302020204" pitchFamily="66" charset="0"/>
              </a:rPr>
              <a:t>His praise shall last for ever!</a:t>
            </a:r>
          </a:p>
          <a:p>
            <a:endParaRPr lang="en-GB" sz="2400" dirty="0" smtClean="0">
              <a:latin typeface="Comic Sans MS" panose="030F0702030302020204" pitchFamily="66" charset="0"/>
            </a:endParaRPr>
          </a:p>
          <a:p>
            <a:r>
              <a:rPr lang="en-GB" sz="2400" b="1" dirty="0" smtClean="0">
                <a:latin typeface="Comic Sans MS" panose="030F0702030302020204" pitchFamily="66" charset="0"/>
              </a:rPr>
              <a:t>R:Great are the works of the Lord.</a:t>
            </a:r>
            <a:endParaRPr lang="en-GB" sz="2400" b="1" dirty="0">
              <a:latin typeface="Comic Sans MS" panose="030F0702030302020204" pitchFamily="66" charset="0"/>
            </a:endParaRPr>
          </a:p>
        </p:txBody>
      </p:sp>
      <p:sp>
        <p:nvSpPr>
          <p:cNvPr id="6" name="Rectangle 5"/>
          <p:cNvSpPr/>
          <p:nvPr/>
        </p:nvSpPr>
        <p:spPr>
          <a:xfrm>
            <a:off x="467336" y="1338931"/>
            <a:ext cx="6096000" cy="5262979"/>
          </a:xfrm>
          <a:prstGeom prst="rect">
            <a:avLst/>
          </a:prstGeom>
        </p:spPr>
        <p:txBody>
          <a:bodyPr>
            <a:spAutoFit/>
          </a:bodyPr>
          <a:lstStyle/>
          <a:p>
            <a:pPr lvl="0"/>
            <a:endParaRPr lang="en-GB" sz="2400" dirty="0">
              <a:solidFill>
                <a:prstClr val="black"/>
              </a:solidFill>
              <a:latin typeface="Comic Sans MS" panose="030F0702030302020204" pitchFamily="66" charset="0"/>
            </a:endParaRPr>
          </a:p>
          <a:p>
            <a:pPr lvl="0"/>
            <a:r>
              <a:rPr lang="en-GB" sz="2400" dirty="0">
                <a:solidFill>
                  <a:prstClr val="black"/>
                </a:solidFill>
                <a:latin typeface="Comic Sans MS" panose="030F0702030302020204" pitchFamily="66" charset="0"/>
              </a:rPr>
              <a:t>His works are justice and truth,</a:t>
            </a:r>
          </a:p>
          <a:p>
            <a:pPr lvl="0"/>
            <a:r>
              <a:rPr lang="en-GB" sz="2400" dirty="0">
                <a:solidFill>
                  <a:prstClr val="black"/>
                </a:solidFill>
                <a:latin typeface="Comic Sans MS" panose="030F0702030302020204" pitchFamily="66" charset="0"/>
              </a:rPr>
              <a:t>  his precepts are all of them sure,</a:t>
            </a:r>
          </a:p>
          <a:p>
            <a:pPr lvl="0"/>
            <a:r>
              <a:rPr lang="en-GB" sz="2400" dirty="0">
                <a:solidFill>
                  <a:prstClr val="black"/>
                </a:solidFill>
                <a:latin typeface="Comic Sans MS" panose="030F0702030302020204" pitchFamily="66" charset="0"/>
              </a:rPr>
              <a:t>standing firm for ever and ever;</a:t>
            </a:r>
          </a:p>
          <a:p>
            <a:pPr lvl="0"/>
            <a:r>
              <a:rPr lang="en-GB" sz="2400" dirty="0">
                <a:solidFill>
                  <a:prstClr val="black"/>
                </a:solidFill>
                <a:latin typeface="Comic Sans MS" panose="030F0702030302020204" pitchFamily="66" charset="0"/>
              </a:rPr>
              <a:t>  they are made in uprightness and truth.</a:t>
            </a:r>
          </a:p>
          <a:p>
            <a:pPr lvl="0"/>
            <a:endParaRPr lang="en-GB" sz="2400" dirty="0">
              <a:solidFill>
                <a:prstClr val="black"/>
              </a:solidFill>
              <a:latin typeface="Comic Sans MS" panose="030F0702030302020204" pitchFamily="66" charset="0"/>
            </a:endParaRPr>
          </a:p>
          <a:p>
            <a:pPr lvl="0"/>
            <a:r>
              <a:rPr lang="en-GB" sz="2400" b="1" dirty="0">
                <a:solidFill>
                  <a:prstClr val="black"/>
                </a:solidFill>
                <a:latin typeface="Comic Sans MS" panose="030F0702030302020204" pitchFamily="66" charset="0"/>
              </a:rPr>
              <a:t>R:Great are the works of the Lord.</a:t>
            </a:r>
          </a:p>
          <a:p>
            <a:pPr lvl="0"/>
            <a:endParaRPr lang="en-GB" sz="2400" dirty="0">
              <a:solidFill>
                <a:prstClr val="black"/>
              </a:solidFill>
              <a:latin typeface="Comic Sans MS" panose="030F0702030302020204" pitchFamily="66" charset="0"/>
            </a:endParaRPr>
          </a:p>
          <a:p>
            <a:pPr lvl="0"/>
            <a:r>
              <a:rPr lang="en-GB" sz="2400" dirty="0">
                <a:solidFill>
                  <a:prstClr val="black"/>
                </a:solidFill>
                <a:latin typeface="Comic Sans MS" panose="030F0702030302020204" pitchFamily="66" charset="0"/>
              </a:rPr>
              <a:t>He has sent deliverance to his people</a:t>
            </a:r>
          </a:p>
          <a:p>
            <a:pPr lvl="0"/>
            <a:r>
              <a:rPr lang="en-GB" sz="2400" dirty="0">
                <a:solidFill>
                  <a:prstClr val="black"/>
                </a:solidFill>
                <a:latin typeface="Comic Sans MS" panose="030F0702030302020204" pitchFamily="66" charset="0"/>
              </a:rPr>
              <a:t>  and established his covenant for ever.</a:t>
            </a:r>
          </a:p>
          <a:p>
            <a:pPr lvl="0"/>
            <a:r>
              <a:rPr lang="en-GB" sz="2400" dirty="0">
                <a:solidFill>
                  <a:prstClr val="black"/>
                </a:solidFill>
                <a:latin typeface="Comic Sans MS" panose="030F0702030302020204" pitchFamily="66" charset="0"/>
              </a:rPr>
              <a:t>  Holy his name, to be feared.</a:t>
            </a:r>
          </a:p>
          <a:p>
            <a:pPr lvl="0"/>
            <a:endParaRPr lang="en-GB" sz="2400" b="1" dirty="0" smtClean="0">
              <a:solidFill>
                <a:prstClr val="black"/>
              </a:solidFill>
              <a:latin typeface="Comic Sans MS" panose="030F0702030302020204" pitchFamily="66" charset="0"/>
            </a:endParaRPr>
          </a:p>
          <a:p>
            <a:pPr lvl="0"/>
            <a:r>
              <a:rPr lang="en-GB" sz="2400" b="1" dirty="0" smtClean="0">
                <a:solidFill>
                  <a:prstClr val="black"/>
                </a:solidFill>
                <a:latin typeface="Comic Sans MS" panose="030F0702030302020204" pitchFamily="66" charset="0"/>
              </a:rPr>
              <a:t>R:Great </a:t>
            </a:r>
            <a:r>
              <a:rPr lang="en-GB" sz="2400" b="1" dirty="0">
                <a:solidFill>
                  <a:prstClr val="black"/>
                </a:solidFill>
                <a:latin typeface="Comic Sans MS" panose="030F0702030302020204" pitchFamily="66" charset="0"/>
              </a:rPr>
              <a:t>are the works of the Lord.</a:t>
            </a:r>
          </a:p>
          <a:p>
            <a:pPr lvl="0"/>
            <a:endParaRPr lang="en-GB" sz="2400" dirty="0">
              <a:solidFill>
                <a:prstClr val="black"/>
              </a:solidFill>
              <a:latin typeface="Comic Sans MS" panose="030F0702030302020204" pitchFamily="66" charset="0"/>
            </a:endParaRPr>
          </a:p>
        </p:txBody>
      </p:sp>
      <p:cxnSp>
        <p:nvCxnSpPr>
          <p:cNvPr id="8" name="Straight Connector 7"/>
          <p:cNvCxnSpPr/>
          <p:nvPr/>
        </p:nvCxnSpPr>
        <p:spPr>
          <a:xfrm>
            <a:off x="6400800" y="1732547"/>
            <a:ext cx="44792" cy="447574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3609010" y="906935"/>
            <a:ext cx="5583580" cy="461665"/>
          </a:xfrm>
          <a:prstGeom prst="rect">
            <a:avLst/>
          </a:prstGeom>
        </p:spPr>
        <p:txBody>
          <a:bodyPr wrap="none">
            <a:spAutoFit/>
          </a:bodyPr>
          <a:lstStyle/>
          <a:p>
            <a:r>
              <a:rPr lang="en-GB" sz="2400" b="1" dirty="0" smtClean="0">
                <a:latin typeface="Comic Sans MS" panose="030F0702030302020204" pitchFamily="66" charset="0"/>
              </a:rPr>
              <a:t>R:Great are the works of the Lord.</a:t>
            </a:r>
            <a:endParaRPr lang="en-GB" sz="2400" b="1" dirty="0">
              <a:latin typeface="Comic Sans MS" panose="030F0702030302020204" pitchFamily="66" charset="0"/>
            </a:endParaRPr>
          </a:p>
        </p:txBody>
      </p:sp>
    </p:spTree>
    <p:extLst>
      <p:ext uri="{BB962C8B-B14F-4D97-AF65-F5344CB8AC3E}">
        <p14:creationId xmlns:p14="http://schemas.microsoft.com/office/powerpoint/2010/main" val="2514324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9384" y="155164"/>
            <a:ext cx="11912616" cy="6547671"/>
          </a:xfrm>
          <a:prstGeom prst="rect">
            <a:avLst/>
          </a:prstGeom>
        </p:spPr>
      </p:pic>
      <p:sp>
        <p:nvSpPr>
          <p:cNvPr id="3" name="Rectangle 2"/>
          <p:cNvSpPr/>
          <p:nvPr/>
        </p:nvSpPr>
        <p:spPr>
          <a:xfrm>
            <a:off x="1560022" y="872527"/>
            <a:ext cx="6096000" cy="1877437"/>
          </a:xfrm>
          <a:prstGeom prst="rect">
            <a:avLst/>
          </a:prstGeom>
        </p:spPr>
        <p:txBody>
          <a:bodyPr>
            <a:spAutoFit/>
          </a:bodyPr>
          <a:lstStyle/>
          <a:p>
            <a:r>
              <a:rPr lang="en-GB" sz="3200" b="1" dirty="0" smtClean="0">
                <a:latin typeface="Comic Sans MS" panose="030F0702030302020204" pitchFamily="66" charset="0"/>
              </a:rPr>
              <a:t>Gospel Acclamation</a:t>
            </a:r>
          </a:p>
          <a:p>
            <a:endParaRPr lang="en-GB" sz="2800" dirty="0" smtClean="0">
              <a:latin typeface="Comic Sans MS" panose="030F0702030302020204" pitchFamily="66" charset="0"/>
            </a:endParaRPr>
          </a:p>
          <a:p>
            <a:endParaRPr lang="en-GB" sz="2800" dirty="0" smtClean="0">
              <a:latin typeface="Comic Sans MS" panose="030F0702030302020204" pitchFamily="66" charset="0"/>
            </a:endParaRPr>
          </a:p>
          <a:p>
            <a:r>
              <a:rPr lang="en-GB" sz="2800" dirty="0" smtClean="0">
                <a:latin typeface="Comic Sans MS" panose="030F0702030302020204" pitchFamily="66" charset="0"/>
              </a:rPr>
              <a:t>We all sing: </a:t>
            </a:r>
            <a:endParaRPr lang="en-GB" sz="2800" dirty="0">
              <a:latin typeface="Comic Sans MS" panose="030F0702030302020204" pitchFamily="66" charset="0"/>
            </a:endParaRPr>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3820387" y="1920836"/>
            <a:ext cx="3304318" cy="1658256"/>
          </a:xfrm>
          <a:prstGeom prst="rect">
            <a:avLst/>
          </a:prstGeom>
        </p:spPr>
      </p:pic>
    </p:spTree>
    <p:extLst>
      <p:ext uri="{BB962C8B-B14F-4D97-AF65-F5344CB8AC3E}">
        <p14:creationId xmlns:p14="http://schemas.microsoft.com/office/powerpoint/2010/main" val="39820354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pic>
        <p:nvPicPr>
          <p:cNvPr id="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13589" y="1796732"/>
            <a:ext cx="2280253" cy="326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stretch>
            <a:fillRect/>
          </a:stretch>
        </p:blipFill>
        <p:spPr>
          <a:xfrm>
            <a:off x="3126990" y="5295260"/>
            <a:ext cx="5938019" cy="1176630"/>
          </a:xfrm>
          <a:prstGeom prst="rect">
            <a:avLst/>
          </a:prstGeom>
        </p:spPr>
      </p:pic>
      <p:pic>
        <p:nvPicPr>
          <p:cNvPr id="6" name="Picture 5"/>
          <p:cNvPicPr>
            <a:picLocks noChangeAspect="1"/>
          </p:cNvPicPr>
          <p:nvPr/>
        </p:nvPicPr>
        <p:blipFill>
          <a:blip r:embed="rId5"/>
          <a:stretch>
            <a:fillRect/>
          </a:stretch>
        </p:blipFill>
        <p:spPr>
          <a:xfrm>
            <a:off x="1680048" y="300318"/>
            <a:ext cx="8547333" cy="1615580"/>
          </a:xfrm>
          <a:prstGeom prst="rect">
            <a:avLst/>
          </a:prstGeom>
        </p:spPr>
      </p:pic>
    </p:spTree>
    <p:extLst>
      <p:ext uri="{BB962C8B-B14F-4D97-AF65-F5344CB8AC3E}">
        <p14:creationId xmlns:p14="http://schemas.microsoft.com/office/powerpoint/2010/main" val="5639105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sp>
        <p:nvSpPr>
          <p:cNvPr id="3" name="Rectangle 2"/>
          <p:cNvSpPr/>
          <p:nvPr/>
        </p:nvSpPr>
        <p:spPr>
          <a:xfrm>
            <a:off x="902004" y="1429307"/>
            <a:ext cx="6810238" cy="2954655"/>
          </a:xfrm>
          <a:prstGeom prst="rect">
            <a:avLst/>
          </a:prstGeom>
        </p:spPr>
        <p:txBody>
          <a:bodyPr wrap="square">
            <a:spAutoFit/>
          </a:bodyPr>
          <a:lstStyle/>
          <a:p>
            <a:pPr lvl="0" fontAlgn="base">
              <a:spcBef>
                <a:spcPct val="0"/>
              </a:spcBef>
              <a:spcAft>
                <a:spcPct val="0"/>
              </a:spcAft>
            </a:pPr>
            <a:r>
              <a:rPr lang="en-GB" altLang="en-US" sz="3600" b="1" dirty="0" smtClean="0">
                <a:solidFill>
                  <a:srgbClr val="000000"/>
                </a:solidFill>
                <a:latin typeface="Comic Sans MS" panose="030F0702030302020204" pitchFamily="66" charset="0"/>
                <a:ea typeface="MS PGothic" panose="020B0600070205080204" pitchFamily="34" charset="-128"/>
                <a:cs typeface="Arial"/>
              </a:rPr>
              <a:t>The Prayers of the Faithful</a:t>
            </a:r>
            <a:endParaRPr lang="en-GB" altLang="en-US" sz="3600" b="1" dirty="0">
              <a:solidFill>
                <a:srgbClr val="000000"/>
              </a:solidFill>
              <a:latin typeface="Comic Sans MS" panose="030F0702030302020204" pitchFamily="66" charset="0"/>
              <a:ea typeface="MS PGothic" panose="020B0600070205080204" pitchFamily="34" charset="-128"/>
              <a:cs typeface="Arial"/>
            </a:endParaRPr>
          </a:p>
          <a:p>
            <a:pPr lvl="0" fontAlgn="base">
              <a:spcBef>
                <a:spcPct val="0"/>
              </a:spcBef>
              <a:spcAft>
                <a:spcPct val="0"/>
              </a:spcAft>
            </a:pPr>
            <a:endParaRPr lang="en-GB" altLang="en-US" sz="2800" dirty="0">
              <a:solidFill>
                <a:srgbClr val="000000"/>
              </a:solidFill>
              <a:latin typeface="Comic Sans MS" panose="030F0702030302020204" pitchFamily="66" charset="0"/>
              <a:ea typeface="MS PGothic" panose="020B0600070205080204" pitchFamily="34" charset="-128"/>
              <a:cs typeface="Arial"/>
            </a:endParaRPr>
          </a:p>
          <a:p>
            <a:pPr lvl="0" fontAlgn="base">
              <a:spcBef>
                <a:spcPct val="0"/>
              </a:spcBef>
              <a:spcAft>
                <a:spcPct val="0"/>
              </a:spcAft>
            </a:pPr>
            <a:r>
              <a:rPr lang="en-GB" altLang="en-US" sz="2800" dirty="0">
                <a:solidFill>
                  <a:srgbClr val="000000"/>
                </a:solidFill>
                <a:latin typeface="Comic Sans MS" panose="030F0702030302020204" pitchFamily="66" charset="0"/>
                <a:ea typeface="MS PGothic" panose="020B0600070205080204" pitchFamily="34" charset="-128"/>
                <a:cs typeface="Arial"/>
              </a:rPr>
              <a:t>The response to each prayer is:</a:t>
            </a:r>
          </a:p>
          <a:p>
            <a:pPr lvl="0" fontAlgn="base">
              <a:spcBef>
                <a:spcPct val="0"/>
              </a:spcBef>
              <a:spcAft>
                <a:spcPct val="0"/>
              </a:spcAft>
            </a:pPr>
            <a:endParaRPr lang="en-GB" altLang="en-US" sz="1600" dirty="0">
              <a:solidFill>
                <a:srgbClr val="000000"/>
              </a:solidFill>
              <a:latin typeface="Comic Sans MS" panose="030F0702030302020204" pitchFamily="66" charset="0"/>
              <a:ea typeface="MS PGothic" panose="020B0600070205080204" pitchFamily="34" charset="-128"/>
              <a:cs typeface="Arial"/>
            </a:endParaRPr>
          </a:p>
          <a:p>
            <a:pPr lvl="0" fontAlgn="base">
              <a:spcBef>
                <a:spcPct val="0"/>
              </a:spcBef>
              <a:spcAft>
                <a:spcPct val="0"/>
              </a:spcAft>
            </a:pPr>
            <a:r>
              <a:rPr lang="en-GB" altLang="en-US" sz="2600" dirty="0">
                <a:solidFill>
                  <a:srgbClr val="7F7F7F"/>
                </a:solidFill>
                <a:latin typeface="Comic Sans MS" panose="030F0702030302020204" pitchFamily="66" charset="0"/>
                <a:ea typeface="MS PGothic" panose="020B0600070205080204" pitchFamily="34" charset="-128"/>
                <a:cs typeface="Arial"/>
              </a:rPr>
              <a:t>Lord hear us…</a:t>
            </a:r>
          </a:p>
          <a:p>
            <a:pPr lvl="0" fontAlgn="base">
              <a:spcBef>
                <a:spcPct val="0"/>
              </a:spcBef>
              <a:spcAft>
                <a:spcPct val="0"/>
              </a:spcAft>
            </a:pPr>
            <a:r>
              <a:rPr lang="en-GB" altLang="en-US" sz="2600" b="1" dirty="0">
                <a:solidFill>
                  <a:srgbClr val="000000"/>
                </a:solidFill>
                <a:latin typeface="Comic Sans MS" panose="030F0702030302020204" pitchFamily="66" charset="0"/>
                <a:ea typeface="MS PGothic" panose="020B0600070205080204" pitchFamily="34" charset="-128"/>
                <a:cs typeface="Arial"/>
              </a:rPr>
              <a:t>Lord Graciously hear </a:t>
            </a:r>
          </a:p>
          <a:p>
            <a:pPr lvl="0" fontAlgn="base">
              <a:spcBef>
                <a:spcPct val="0"/>
              </a:spcBef>
              <a:spcAft>
                <a:spcPct val="0"/>
              </a:spcAft>
            </a:pPr>
            <a:r>
              <a:rPr lang="en-GB" altLang="en-US" sz="2600" b="1" dirty="0">
                <a:solidFill>
                  <a:srgbClr val="000000"/>
                </a:solidFill>
                <a:latin typeface="Comic Sans MS" panose="030F0702030302020204" pitchFamily="66" charset="0"/>
                <a:ea typeface="MS PGothic" panose="020B0600070205080204" pitchFamily="34" charset="-128"/>
                <a:cs typeface="Arial"/>
              </a:rPr>
              <a:t>us</a:t>
            </a:r>
            <a:endParaRPr lang="en-GB" altLang="en-US" sz="2600" b="1" dirty="0">
              <a:solidFill>
                <a:srgbClr val="000000"/>
              </a:solidFill>
              <a:latin typeface="Comic Sans MS" panose="030F0702030302020204" pitchFamily="66" charset="0"/>
              <a:ea typeface="MS PGothic" panose="020B0600070205080204" pitchFamily="34" charset="-128"/>
              <a:cs typeface="Arial"/>
            </a:endParaRPr>
          </a:p>
        </p:txBody>
      </p:sp>
      <p:pic>
        <p:nvPicPr>
          <p:cNvPr id="4" name="Picture 3"/>
          <p:cNvPicPr>
            <a:picLocks noChangeAspect="1"/>
          </p:cNvPicPr>
          <p:nvPr/>
        </p:nvPicPr>
        <p:blipFill>
          <a:blip r:embed="rId3">
            <a:clrChange>
              <a:clrFrom>
                <a:srgbClr val="FFFFFF"/>
              </a:clrFrom>
              <a:clrTo>
                <a:srgbClr val="FFFFFF">
                  <a:alpha val="0"/>
                </a:srgbClr>
              </a:clrTo>
            </a:clrChange>
          </a:blip>
          <a:stretch>
            <a:fillRect/>
          </a:stretch>
        </p:blipFill>
        <p:spPr>
          <a:xfrm>
            <a:off x="8173483" y="1429307"/>
            <a:ext cx="2895851" cy="4730906"/>
          </a:xfrm>
          <a:prstGeom prst="rect">
            <a:avLst/>
          </a:prstGeom>
        </p:spPr>
      </p:pic>
    </p:spTree>
    <p:extLst>
      <p:ext uri="{BB962C8B-B14F-4D97-AF65-F5344CB8AC3E}">
        <p14:creationId xmlns:p14="http://schemas.microsoft.com/office/powerpoint/2010/main" val="27011998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39692" y="152116"/>
            <a:ext cx="11912616" cy="6553768"/>
          </a:xfrm>
          <a:prstGeom prst="rect">
            <a:avLst/>
          </a:prstGeom>
        </p:spPr>
      </p:pic>
      <p:sp>
        <p:nvSpPr>
          <p:cNvPr id="3" name="Rectangle 2"/>
          <p:cNvSpPr/>
          <p:nvPr/>
        </p:nvSpPr>
        <p:spPr>
          <a:xfrm>
            <a:off x="1084276" y="561292"/>
            <a:ext cx="3797065" cy="523220"/>
          </a:xfrm>
          <a:prstGeom prst="rect">
            <a:avLst/>
          </a:prstGeom>
        </p:spPr>
        <p:txBody>
          <a:bodyPr wrap="none">
            <a:spAutoFit/>
          </a:bodyPr>
          <a:lstStyle/>
          <a:p>
            <a:r>
              <a:rPr lang="en-GB" sz="2800" dirty="0" smtClean="0"/>
              <a:t>The Offertory Procession</a:t>
            </a:r>
            <a:endParaRPr lang="en-GB" sz="2800" dirty="0"/>
          </a:p>
        </p:txBody>
      </p:sp>
      <p:sp>
        <p:nvSpPr>
          <p:cNvPr id="4" name="Rectangle 3"/>
          <p:cNvSpPr/>
          <p:nvPr/>
        </p:nvSpPr>
        <p:spPr>
          <a:xfrm>
            <a:off x="806115" y="1517649"/>
            <a:ext cx="10196593" cy="4524315"/>
          </a:xfrm>
          <a:prstGeom prst="rect">
            <a:avLst/>
          </a:prstGeom>
        </p:spPr>
        <p:txBody>
          <a:bodyPr wrap="square">
            <a:spAutoFit/>
          </a:bodyPr>
          <a:lstStyle/>
          <a:p>
            <a:r>
              <a:rPr lang="en-GB" sz="2400" dirty="0" smtClean="0"/>
              <a:t>We offer our school’s moto, ‘To Grow in Love and Live in Peace’, may it remind us to live out our mission, and of our commitment to put Christ at the centre of our school. </a:t>
            </a:r>
          </a:p>
          <a:p>
            <a:endParaRPr lang="en-GB" sz="2400" dirty="0" smtClean="0"/>
          </a:p>
          <a:p>
            <a:r>
              <a:rPr lang="en-GB" sz="2400" dirty="0" smtClean="0"/>
              <a:t>We offer our prayers books, our chance to speak with you and to get to know you in our daily lives. May you listen to our prayers this year.</a:t>
            </a:r>
          </a:p>
          <a:p>
            <a:endParaRPr lang="en-GB" sz="2400" dirty="0" smtClean="0"/>
          </a:p>
          <a:p>
            <a:r>
              <a:rPr lang="en-GB" sz="2400" dirty="0" smtClean="0"/>
              <a:t>We bring our school crest; may we remember to live as our patron Saint St Chad. May we be loving and peaceful everyday in our school, just as Jesus wants us to be.</a:t>
            </a:r>
          </a:p>
          <a:p>
            <a:endParaRPr lang="en-GB" sz="2400" dirty="0" smtClean="0"/>
          </a:p>
          <a:p>
            <a:r>
              <a:rPr lang="en-GB" sz="2400" dirty="0" smtClean="0"/>
              <a:t>We offer bread and wine, soon to be changed into the Body and Blood of Jesus.</a:t>
            </a:r>
            <a:endParaRPr lang="en-GB" sz="2400" dirty="0"/>
          </a:p>
        </p:txBody>
      </p:sp>
      <p:pic>
        <p:nvPicPr>
          <p:cNvPr id="6" name="Picture 5"/>
          <p:cNvPicPr>
            <a:picLocks noChangeAspect="1"/>
          </p:cNvPicPr>
          <p:nvPr/>
        </p:nvPicPr>
        <p:blipFill>
          <a:blip r:embed="rId3"/>
          <a:stretch>
            <a:fillRect/>
          </a:stretch>
        </p:blipFill>
        <p:spPr>
          <a:xfrm>
            <a:off x="11093115" y="4878872"/>
            <a:ext cx="868787" cy="1142805"/>
          </a:xfrm>
          <a:prstGeom prst="rect">
            <a:avLst/>
          </a:prstGeom>
        </p:spPr>
      </p:pic>
    </p:spTree>
    <p:extLst>
      <p:ext uri="{BB962C8B-B14F-4D97-AF65-F5344CB8AC3E}">
        <p14:creationId xmlns:p14="http://schemas.microsoft.com/office/powerpoint/2010/main" val="292401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sp>
        <p:nvSpPr>
          <p:cNvPr id="3" name="Rectangle 2"/>
          <p:cNvSpPr/>
          <p:nvPr/>
        </p:nvSpPr>
        <p:spPr>
          <a:xfrm>
            <a:off x="1376923" y="1378599"/>
            <a:ext cx="6096000" cy="4524315"/>
          </a:xfrm>
          <a:prstGeom prst="rect">
            <a:avLst/>
          </a:prstGeom>
        </p:spPr>
        <p:txBody>
          <a:bodyPr>
            <a:spAutoFit/>
          </a:bodyPr>
          <a:lstStyle/>
          <a:p>
            <a:pPr marL="252000" lvl="0" fontAlgn="base">
              <a:spcAft>
                <a:spcPct val="0"/>
              </a:spcAft>
              <a:defRPr/>
            </a:pPr>
            <a:r>
              <a:rPr lang="en-GB" sz="2400" b="1" dirty="0">
                <a:solidFill>
                  <a:srgbClr val="FFFFFF">
                    <a:lumMod val="65000"/>
                  </a:srgbClr>
                </a:solidFill>
                <a:latin typeface="Comic Sans MS" pitchFamily="66" charset="0"/>
                <a:ea typeface="MS PGothic" panose="020B0600070205080204" pitchFamily="34" charset="-128"/>
                <a:cs typeface="Arial"/>
              </a:rPr>
              <a:t>Pray, brethren</a:t>
            </a:r>
          </a:p>
          <a:p>
            <a:pPr marL="252000" lvl="0" fontAlgn="base">
              <a:spcAft>
                <a:spcPct val="0"/>
              </a:spcAft>
              <a:defRPr/>
            </a:pPr>
            <a:r>
              <a:rPr lang="en-GB" sz="2400" b="1" dirty="0">
                <a:solidFill>
                  <a:srgbClr val="FFFFFF">
                    <a:lumMod val="65000"/>
                  </a:srgbClr>
                </a:solidFill>
                <a:latin typeface="Comic Sans MS" pitchFamily="66" charset="0"/>
                <a:ea typeface="MS PGothic" panose="020B0600070205080204" pitchFamily="34" charset="-128"/>
                <a:cs typeface="Arial"/>
              </a:rPr>
              <a:t>(brothers and sisters)</a:t>
            </a:r>
          </a:p>
          <a:p>
            <a:pPr marL="252000" lvl="0" fontAlgn="base">
              <a:spcAft>
                <a:spcPct val="0"/>
              </a:spcAft>
              <a:defRPr/>
            </a:pPr>
            <a:r>
              <a:rPr lang="en-GB" sz="2400" b="1" dirty="0">
                <a:solidFill>
                  <a:srgbClr val="FFFFFF">
                    <a:lumMod val="65000"/>
                  </a:srgbClr>
                </a:solidFill>
                <a:latin typeface="Comic Sans MS" pitchFamily="66" charset="0"/>
                <a:ea typeface="MS PGothic" panose="020B0600070205080204" pitchFamily="34" charset="-128"/>
                <a:cs typeface="Arial"/>
              </a:rPr>
              <a:t>That my sacrifice and</a:t>
            </a:r>
          </a:p>
          <a:p>
            <a:pPr marL="252000" lvl="0" fontAlgn="base">
              <a:spcAft>
                <a:spcPct val="0"/>
              </a:spcAft>
              <a:defRPr/>
            </a:pPr>
            <a:r>
              <a:rPr lang="en-GB" sz="2400" b="1" dirty="0">
                <a:solidFill>
                  <a:srgbClr val="FFFFFF">
                    <a:lumMod val="65000"/>
                  </a:srgbClr>
                </a:solidFill>
                <a:latin typeface="Comic Sans MS" pitchFamily="66" charset="0"/>
                <a:ea typeface="MS PGothic" panose="020B0600070205080204" pitchFamily="34" charset="-128"/>
                <a:cs typeface="Arial"/>
              </a:rPr>
              <a:t>yours may be acceptable</a:t>
            </a:r>
          </a:p>
          <a:p>
            <a:pPr marL="252000" lvl="0" fontAlgn="base">
              <a:spcAft>
                <a:spcPct val="0"/>
              </a:spcAft>
              <a:defRPr/>
            </a:pPr>
            <a:r>
              <a:rPr lang="en-GB" sz="2400" b="1" dirty="0">
                <a:solidFill>
                  <a:srgbClr val="FFFFFF">
                    <a:lumMod val="65000"/>
                  </a:srgbClr>
                </a:solidFill>
                <a:latin typeface="Comic Sans MS" pitchFamily="66" charset="0"/>
                <a:ea typeface="MS PGothic" panose="020B0600070205080204" pitchFamily="34" charset="-128"/>
                <a:cs typeface="Arial"/>
              </a:rPr>
              <a:t>to God,</a:t>
            </a:r>
            <a:r>
              <a:rPr lang="en-GB" sz="900" b="1" dirty="0">
                <a:solidFill>
                  <a:srgbClr val="FFFFFF">
                    <a:lumMod val="65000"/>
                  </a:srgbClr>
                </a:solidFill>
                <a:latin typeface="Comic Sans MS" pitchFamily="66" charset="0"/>
                <a:ea typeface="MS PGothic" panose="020B0600070205080204" pitchFamily="34" charset="-128"/>
                <a:cs typeface="Arial"/>
              </a:rPr>
              <a:t> </a:t>
            </a:r>
            <a:r>
              <a:rPr lang="en-GB" sz="2400" b="1" dirty="0">
                <a:solidFill>
                  <a:srgbClr val="FFFFFF">
                    <a:lumMod val="65000"/>
                  </a:srgbClr>
                </a:solidFill>
                <a:latin typeface="Comic Sans MS" pitchFamily="66" charset="0"/>
                <a:ea typeface="MS PGothic" panose="020B0600070205080204" pitchFamily="34" charset="-128"/>
                <a:cs typeface="Arial"/>
              </a:rPr>
              <a:t>the almighty Father</a:t>
            </a:r>
          </a:p>
          <a:p>
            <a:pPr marL="252000" lvl="0" fontAlgn="base">
              <a:spcAft>
                <a:spcPct val="0"/>
              </a:spcAft>
              <a:defRPr/>
            </a:pPr>
            <a:endParaRPr lang="en-GB" sz="2400" dirty="0">
              <a:solidFill>
                <a:srgbClr val="000000"/>
              </a:solidFill>
              <a:latin typeface="Comic Sans MS" pitchFamily="66" charset="0"/>
              <a:ea typeface="MS PGothic" panose="020B0600070205080204" pitchFamily="34" charset="-128"/>
              <a:cs typeface="Arial"/>
            </a:endParaRPr>
          </a:p>
          <a:p>
            <a:pPr marL="252000" lvl="0" fontAlgn="base">
              <a:spcAft>
                <a:spcPct val="0"/>
              </a:spcAft>
              <a:defRPr/>
            </a:pPr>
            <a:r>
              <a:rPr lang="en-GB" sz="2400" b="1" dirty="0">
                <a:solidFill>
                  <a:srgbClr val="000000"/>
                </a:solidFill>
                <a:latin typeface="Comic Sans MS" pitchFamily="66" charset="0"/>
                <a:ea typeface="MS PGothic" panose="020B0600070205080204" pitchFamily="34" charset="-128"/>
                <a:cs typeface="Arial"/>
              </a:rPr>
              <a:t>May the Lord accept the</a:t>
            </a:r>
          </a:p>
          <a:p>
            <a:pPr marL="252000" lvl="0" fontAlgn="base">
              <a:spcAft>
                <a:spcPct val="0"/>
              </a:spcAft>
              <a:defRPr/>
            </a:pPr>
            <a:r>
              <a:rPr lang="en-GB" sz="2400" b="1" dirty="0">
                <a:solidFill>
                  <a:srgbClr val="000000"/>
                </a:solidFill>
                <a:latin typeface="Comic Sans MS" pitchFamily="66" charset="0"/>
                <a:ea typeface="MS PGothic" panose="020B0600070205080204" pitchFamily="34" charset="-128"/>
                <a:cs typeface="Arial"/>
              </a:rPr>
              <a:t>sacrifice at your hands </a:t>
            </a:r>
          </a:p>
          <a:p>
            <a:pPr marL="252000" lvl="0" fontAlgn="base">
              <a:spcAft>
                <a:spcPct val="0"/>
              </a:spcAft>
              <a:defRPr/>
            </a:pPr>
            <a:r>
              <a:rPr lang="en-GB" sz="2400" b="1" dirty="0">
                <a:solidFill>
                  <a:srgbClr val="000000"/>
                </a:solidFill>
                <a:latin typeface="Comic Sans MS" pitchFamily="66" charset="0"/>
                <a:ea typeface="MS PGothic" panose="020B0600070205080204" pitchFamily="34" charset="-128"/>
                <a:cs typeface="Arial"/>
              </a:rPr>
              <a:t>for the praise and glory </a:t>
            </a:r>
          </a:p>
          <a:p>
            <a:pPr marL="252000" lvl="0" fontAlgn="base">
              <a:spcAft>
                <a:spcPct val="0"/>
              </a:spcAft>
              <a:defRPr/>
            </a:pPr>
            <a:r>
              <a:rPr lang="en-GB" sz="2400" b="1" dirty="0">
                <a:solidFill>
                  <a:srgbClr val="000000"/>
                </a:solidFill>
                <a:latin typeface="Comic Sans MS" pitchFamily="66" charset="0"/>
                <a:ea typeface="MS PGothic" panose="020B0600070205080204" pitchFamily="34" charset="-128"/>
                <a:cs typeface="Arial"/>
              </a:rPr>
              <a:t>of his name, </a:t>
            </a:r>
          </a:p>
          <a:p>
            <a:pPr marL="252000" lvl="0" fontAlgn="base">
              <a:spcAft>
                <a:spcPct val="0"/>
              </a:spcAft>
              <a:defRPr/>
            </a:pPr>
            <a:r>
              <a:rPr lang="en-GB" sz="2400" b="1" dirty="0">
                <a:solidFill>
                  <a:srgbClr val="000000"/>
                </a:solidFill>
                <a:latin typeface="Comic Sans MS" pitchFamily="66" charset="0"/>
                <a:ea typeface="MS PGothic" panose="020B0600070205080204" pitchFamily="34" charset="-128"/>
                <a:cs typeface="Arial"/>
              </a:rPr>
              <a:t>for our good </a:t>
            </a:r>
          </a:p>
          <a:p>
            <a:pPr marL="252000" lvl="0" fontAlgn="base">
              <a:spcAft>
                <a:spcPct val="0"/>
              </a:spcAft>
              <a:defRPr/>
            </a:pPr>
            <a:r>
              <a:rPr lang="en-GB" sz="2400" b="1" dirty="0">
                <a:solidFill>
                  <a:srgbClr val="000000"/>
                </a:solidFill>
                <a:latin typeface="Comic Sans MS" pitchFamily="66" charset="0"/>
                <a:ea typeface="MS PGothic" panose="020B0600070205080204" pitchFamily="34" charset="-128"/>
                <a:cs typeface="Arial"/>
              </a:rPr>
              <a:t>and the good of all his holy church</a:t>
            </a:r>
            <a:endParaRPr lang="en-GB" sz="2400" b="1" dirty="0">
              <a:solidFill>
                <a:srgbClr val="000000"/>
              </a:solidFill>
              <a:latin typeface="Comic Sans MS" pitchFamily="66" charset="0"/>
              <a:ea typeface="MS PGothic" panose="020B0600070205080204" pitchFamily="34" charset="-128"/>
              <a:cs typeface="Arial"/>
            </a:endParaRPr>
          </a:p>
        </p:txBody>
      </p:sp>
      <p:sp>
        <p:nvSpPr>
          <p:cNvPr id="4" name="TextBox 3"/>
          <p:cNvSpPr txBox="1"/>
          <p:nvPr/>
        </p:nvSpPr>
        <p:spPr>
          <a:xfrm>
            <a:off x="1227221" y="481263"/>
            <a:ext cx="6557211" cy="523220"/>
          </a:xfrm>
          <a:prstGeom prst="rect">
            <a:avLst/>
          </a:prstGeom>
          <a:noFill/>
        </p:spPr>
        <p:txBody>
          <a:bodyPr wrap="square" rtlCol="0">
            <a:spAutoFit/>
          </a:bodyPr>
          <a:lstStyle/>
          <a:p>
            <a:r>
              <a:rPr lang="en-GB" sz="2800" b="1" dirty="0" smtClean="0">
                <a:latin typeface="Comic Sans MS" panose="030F0702030302020204" pitchFamily="66" charset="0"/>
              </a:rPr>
              <a:t>The Liturgy of the Eucharist</a:t>
            </a:r>
            <a:endParaRPr lang="en-GB" sz="2800" b="1" dirty="0">
              <a:latin typeface="Comic Sans MS" panose="030F0702030302020204" pitchFamily="66" charset="0"/>
            </a:endParaRPr>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8003256" y="1919287"/>
            <a:ext cx="3019425" cy="3019425"/>
          </a:xfrm>
          <a:prstGeom prst="rect">
            <a:avLst/>
          </a:prstGeom>
        </p:spPr>
      </p:pic>
    </p:spTree>
    <p:extLst>
      <p:ext uri="{BB962C8B-B14F-4D97-AF65-F5344CB8AC3E}">
        <p14:creationId xmlns:p14="http://schemas.microsoft.com/office/powerpoint/2010/main" val="28102601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4754" y="143802"/>
            <a:ext cx="11912616" cy="6553768"/>
          </a:xfrm>
          <a:prstGeom prst="rect">
            <a:avLst/>
          </a:prstGeom>
        </p:spPr>
      </p:pic>
      <p:sp>
        <p:nvSpPr>
          <p:cNvPr id="3" name="Rectangle 2"/>
          <p:cNvSpPr/>
          <p:nvPr/>
        </p:nvSpPr>
        <p:spPr>
          <a:xfrm>
            <a:off x="1831936" y="466849"/>
            <a:ext cx="6096000" cy="4247317"/>
          </a:xfrm>
          <a:prstGeom prst="rect">
            <a:avLst/>
          </a:prstGeom>
        </p:spPr>
        <p:txBody>
          <a:bodyPr>
            <a:spAutoFit/>
          </a:bodyPr>
          <a:lstStyle/>
          <a:p>
            <a:pPr lvl="0" fontAlgn="base">
              <a:spcBef>
                <a:spcPct val="0"/>
              </a:spcBef>
              <a:spcAft>
                <a:spcPct val="0"/>
              </a:spcAft>
            </a:pPr>
            <a:r>
              <a:rPr lang="en-GB" altLang="en-US" sz="2600" b="1" dirty="0">
                <a:solidFill>
                  <a:srgbClr val="000000"/>
                </a:solidFill>
                <a:latin typeface="Comic Sans MS" panose="030F0702030302020204" pitchFamily="66" charset="0"/>
                <a:ea typeface="MS PGothic" panose="020B0600070205080204" pitchFamily="34" charset="-128"/>
                <a:cs typeface="Arial"/>
              </a:rPr>
              <a:t>Holy, holy, holy is the Lord</a:t>
            </a:r>
          </a:p>
          <a:p>
            <a:pPr lvl="0" fontAlgn="base">
              <a:spcBef>
                <a:spcPct val="0"/>
              </a:spcBef>
              <a:spcAft>
                <a:spcPct val="0"/>
              </a:spcAft>
            </a:pPr>
            <a:endParaRPr lang="en-GB" altLang="en-US" sz="2600" dirty="0">
              <a:solidFill>
                <a:srgbClr val="000000"/>
              </a:solidFill>
              <a:latin typeface="Comic Sans MS" panose="030F0702030302020204" pitchFamily="66" charset="0"/>
              <a:ea typeface="MS PGothic" panose="020B0600070205080204" pitchFamily="34" charset="-128"/>
              <a:cs typeface="Arial"/>
            </a:endParaRPr>
          </a:p>
          <a:p>
            <a:pPr lvl="0" fontAlgn="base">
              <a:spcBef>
                <a:spcPct val="0"/>
              </a:spcBef>
              <a:spcAft>
                <a:spcPct val="0"/>
              </a:spcAft>
            </a:pPr>
            <a:endParaRPr lang="en-GB" altLang="en-US" sz="2600" dirty="0">
              <a:solidFill>
                <a:srgbClr val="000000"/>
              </a:solidFill>
              <a:latin typeface="Comic Sans MS" panose="030F0702030302020204" pitchFamily="66" charset="0"/>
              <a:ea typeface="MS PGothic" panose="020B0600070205080204" pitchFamily="34" charset="-128"/>
              <a:cs typeface="Arial"/>
            </a:endParaRPr>
          </a:p>
          <a:p>
            <a:pPr lvl="0" fontAlgn="base">
              <a:spcBef>
                <a:spcPct val="0"/>
              </a:spcBef>
              <a:spcAft>
                <a:spcPct val="0"/>
              </a:spcAft>
            </a:pPr>
            <a:r>
              <a:rPr lang="en-GB" altLang="en-US" sz="2600" dirty="0">
                <a:solidFill>
                  <a:srgbClr val="000000"/>
                </a:solidFill>
                <a:latin typeface="Comic Sans MS" panose="030F0702030302020204" pitchFamily="66" charset="0"/>
                <a:ea typeface="MS PGothic" panose="020B0600070205080204" pitchFamily="34" charset="-128"/>
                <a:cs typeface="Arial"/>
              </a:rPr>
              <a:t>Holy, holy, holy is the Lord</a:t>
            </a:r>
          </a:p>
          <a:p>
            <a:pPr lvl="0" fontAlgn="base">
              <a:spcBef>
                <a:spcPct val="0"/>
              </a:spcBef>
              <a:spcAft>
                <a:spcPct val="0"/>
              </a:spcAft>
            </a:pPr>
            <a:r>
              <a:rPr lang="en-GB" altLang="en-US" sz="2600" dirty="0">
                <a:solidFill>
                  <a:srgbClr val="000000"/>
                </a:solidFill>
                <a:latin typeface="Comic Sans MS" panose="030F0702030302020204" pitchFamily="66" charset="0"/>
                <a:ea typeface="MS PGothic" panose="020B0600070205080204" pitchFamily="34" charset="-128"/>
                <a:cs typeface="Arial"/>
              </a:rPr>
              <a:t>Holy is the Lord God almighty</a:t>
            </a:r>
          </a:p>
          <a:p>
            <a:pPr lvl="0" fontAlgn="base">
              <a:spcBef>
                <a:spcPct val="0"/>
              </a:spcBef>
              <a:spcAft>
                <a:spcPct val="0"/>
              </a:spcAft>
            </a:pPr>
            <a:r>
              <a:rPr lang="en-GB" altLang="en-US" sz="2600" dirty="0">
                <a:solidFill>
                  <a:srgbClr val="000000"/>
                </a:solidFill>
                <a:latin typeface="Comic Sans MS" panose="030F0702030302020204" pitchFamily="66" charset="0"/>
                <a:ea typeface="MS PGothic" panose="020B0600070205080204" pitchFamily="34" charset="-128"/>
                <a:cs typeface="Arial"/>
              </a:rPr>
              <a:t>Holy, holy, holy is the Lord</a:t>
            </a:r>
          </a:p>
          <a:p>
            <a:pPr lvl="0" fontAlgn="base">
              <a:spcBef>
                <a:spcPct val="0"/>
              </a:spcBef>
              <a:spcAft>
                <a:spcPct val="0"/>
              </a:spcAft>
            </a:pPr>
            <a:r>
              <a:rPr lang="en-GB" altLang="en-US" sz="2600" dirty="0">
                <a:solidFill>
                  <a:srgbClr val="000000"/>
                </a:solidFill>
                <a:latin typeface="Comic Sans MS" panose="030F0702030302020204" pitchFamily="66" charset="0"/>
                <a:ea typeface="MS PGothic" panose="020B0600070205080204" pitchFamily="34" charset="-128"/>
                <a:cs typeface="Arial"/>
              </a:rPr>
              <a:t>Holy is the Lord God almighty</a:t>
            </a:r>
          </a:p>
          <a:p>
            <a:pPr lvl="0" fontAlgn="base">
              <a:spcBef>
                <a:spcPct val="0"/>
              </a:spcBef>
              <a:spcAft>
                <a:spcPct val="0"/>
              </a:spcAft>
            </a:pPr>
            <a:r>
              <a:rPr lang="en-GB" altLang="en-US" sz="2600" dirty="0">
                <a:solidFill>
                  <a:srgbClr val="000000"/>
                </a:solidFill>
                <a:latin typeface="Comic Sans MS" panose="030F0702030302020204" pitchFamily="66" charset="0"/>
                <a:ea typeface="MS PGothic" panose="020B0600070205080204" pitchFamily="34" charset="-128"/>
                <a:cs typeface="Arial"/>
              </a:rPr>
              <a:t>Who was, and is, and is to come,</a:t>
            </a:r>
          </a:p>
          <a:p>
            <a:pPr lvl="0" fontAlgn="base">
              <a:spcBef>
                <a:spcPct val="0"/>
              </a:spcBef>
              <a:spcAft>
                <a:spcPct val="0"/>
              </a:spcAft>
            </a:pPr>
            <a:r>
              <a:rPr lang="en-GB" altLang="en-US" sz="2600" dirty="0">
                <a:solidFill>
                  <a:srgbClr val="000000"/>
                </a:solidFill>
                <a:latin typeface="Comic Sans MS" panose="030F0702030302020204" pitchFamily="66" charset="0"/>
                <a:ea typeface="MS PGothic" panose="020B0600070205080204" pitchFamily="34" charset="-128"/>
                <a:cs typeface="Arial"/>
              </a:rPr>
              <a:t>Holy, holy, holy is the Lord</a:t>
            </a:r>
          </a:p>
          <a:p>
            <a:pPr lvl="0" fontAlgn="base">
              <a:spcBef>
                <a:spcPct val="0"/>
              </a:spcBef>
              <a:spcAft>
                <a:spcPct val="0"/>
              </a:spcAft>
            </a:pPr>
            <a:r>
              <a:rPr lang="en-GB" altLang="en-US" sz="3600" dirty="0">
                <a:solidFill>
                  <a:srgbClr val="000000"/>
                </a:solidFill>
                <a:latin typeface="Comic Sans MS" panose="030F0702030302020204" pitchFamily="66" charset="0"/>
                <a:ea typeface="MS PGothic" panose="020B0600070205080204" pitchFamily="34" charset="-128"/>
                <a:cs typeface="Arial"/>
              </a:rPr>
              <a:t> </a:t>
            </a:r>
            <a:endParaRPr lang="en-GB" altLang="en-US" sz="3600" dirty="0">
              <a:solidFill>
                <a:srgbClr val="000000"/>
              </a:solidFill>
              <a:latin typeface="Comic Sans MS" panose="030F0702030302020204" pitchFamily="66" charset="0"/>
              <a:ea typeface="MS PGothic" panose="020B0600070205080204" pitchFamily="34" charset="-128"/>
              <a:cs typeface="Arial"/>
            </a:endParaRPr>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9058238" y="4023361"/>
            <a:ext cx="2398179" cy="2284960"/>
          </a:xfrm>
          <a:prstGeom prst="rect">
            <a:avLst/>
          </a:prstGeom>
        </p:spPr>
      </p:pic>
    </p:spTree>
    <p:extLst>
      <p:ext uri="{BB962C8B-B14F-4D97-AF65-F5344CB8AC3E}">
        <p14:creationId xmlns:p14="http://schemas.microsoft.com/office/powerpoint/2010/main" val="2829163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sp>
        <p:nvSpPr>
          <p:cNvPr id="4" name="Rectangle 3"/>
          <p:cNvSpPr/>
          <p:nvPr/>
        </p:nvSpPr>
        <p:spPr>
          <a:xfrm>
            <a:off x="3510541" y="891187"/>
            <a:ext cx="3855543" cy="523220"/>
          </a:xfrm>
          <a:prstGeom prst="rect">
            <a:avLst/>
          </a:prstGeom>
        </p:spPr>
        <p:txBody>
          <a:bodyPr wrap="none">
            <a:spAutoFit/>
          </a:bodyPr>
          <a:lstStyle/>
          <a:p>
            <a:r>
              <a:rPr lang="en-GB" sz="2800" dirty="0" smtClean="0">
                <a:latin typeface="Comic Sans MS" panose="030F0702030302020204" pitchFamily="66" charset="0"/>
              </a:rPr>
              <a:t>Memorial Acclamation</a:t>
            </a:r>
            <a:endParaRPr lang="en-GB" sz="2800" dirty="0">
              <a:latin typeface="Comic Sans MS" panose="030F0702030302020204" pitchFamily="66" charset="0"/>
            </a:endParaRPr>
          </a:p>
        </p:txBody>
      </p:sp>
      <p:sp>
        <p:nvSpPr>
          <p:cNvPr id="5" name="TextBox 4"/>
          <p:cNvSpPr txBox="1"/>
          <p:nvPr/>
        </p:nvSpPr>
        <p:spPr>
          <a:xfrm>
            <a:off x="1537855" y="1903615"/>
            <a:ext cx="5935287" cy="1815882"/>
          </a:xfrm>
          <a:prstGeom prst="rect">
            <a:avLst/>
          </a:prstGeom>
          <a:noFill/>
        </p:spPr>
        <p:txBody>
          <a:bodyPr wrap="square" rtlCol="0">
            <a:spAutoFit/>
          </a:bodyPr>
          <a:lstStyle/>
          <a:p>
            <a:r>
              <a:rPr lang="en-GB" sz="2800" dirty="0" smtClean="0">
                <a:latin typeface="Comic Sans MS" panose="030F0702030302020204" pitchFamily="66" charset="0"/>
              </a:rPr>
              <a:t>When we eat this bread and drink this cup, we proclaim your Death,</a:t>
            </a:r>
          </a:p>
          <a:p>
            <a:r>
              <a:rPr lang="en-GB" sz="2800" dirty="0" smtClean="0">
                <a:latin typeface="Comic Sans MS" panose="030F0702030302020204" pitchFamily="66" charset="0"/>
              </a:rPr>
              <a:t>O Lord, </a:t>
            </a:r>
          </a:p>
          <a:p>
            <a:r>
              <a:rPr lang="en-GB" sz="2800" dirty="0" smtClean="0">
                <a:latin typeface="Comic Sans MS" panose="030F0702030302020204" pitchFamily="66" charset="0"/>
              </a:rPr>
              <a:t>until you come again.</a:t>
            </a:r>
            <a:endParaRPr lang="en-GB" sz="2800" dirty="0">
              <a:latin typeface="Comic Sans MS" panose="030F0702030302020204" pitchFamily="66" charset="0"/>
            </a:endParaRPr>
          </a:p>
        </p:txBody>
      </p:sp>
      <p:pic>
        <p:nvPicPr>
          <p:cNvPr id="6" name="Picture 5"/>
          <p:cNvPicPr>
            <a:picLocks noChangeAspect="1"/>
          </p:cNvPicPr>
          <p:nvPr/>
        </p:nvPicPr>
        <p:blipFill>
          <a:blip r:embed="rId3"/>
          <a:stretch>
            <a:fillRect/>
          </a:stretch>
        </p:blipFill>
        <p:spPr>
          <a:xfrm>
            <a:off x="6160739" y="3538128"/>
            <a:ext cx="3892352" cy="2596428"/>
          </a:xfrm>
          <a:prstGeom prst="rect">
            <a:avLst/>
          </a:prstGeom>
        </p:spPr>
      </p:pic>
    </p:spTree>
    <p:extLst>
      <p:ext uri="{BB962C8B-B14F-4D97-AF65-F5344CB8AC3E}">
        <p14:creationId xmlns:p14="http://schemas.microsoft.com/office/powerpoint/2010/main" val="33261028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sp>
        <p:nvSpPr>
          <p:cNvPr id="3" name="TextBox 2"/>
          <p:cNvSpPr txBox="1"/>
          <p:nvPr/>
        </p:nvSpPr>
        <p:spPr>
          <a:xfrm>
            <a:off x="986589" y="1363287"/>
            <a:ext cx="4078706" cy="584775"/>
          </a:xfrm>
          <a:prstGeom prst="rect">
            <a:avLst/>
          </a:prstGeom>
          <a:noFill/>
        </p:spPr>
        <p:txBody>
          <a:bodyPr wrap="square" rtlCol="0">
            <a:spAutoFit/>
          </a:bodyPr>
          <a:lstStyle/>
          <a:p>
            <a:r>
              <a:rPr lang="en-GB" sz="3200" dirty="0" smtClean="0">
                <a:latin typeface="Comic Sans MS" panose="030F0702030302020204" pitchFamily="66" charset="0"/>
              </a:rPr>
              <a:t>The Lord’s Prayer</a:t>
            </a:r>
            <a:endParaRPr lang="en-GB" sz="3200"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4960966" y="1363287"/>
            <a:ext cx="3243695" cy="4512967"/>
          </a:xfrm>
          <a:prstGeom prst="rect">
            <a:avLst/>
          </a:prstGeom>
        </p:spPr>
      </p:pic>
    </p:spTree>
    <p:extLst>
      <p:ext uri="{BB962C8B-B14F-4D97-AF65-F5344CB8AC3E}">
        <p14:creationId xmlns:p14="http://schemas.microsoft.com/office/powerpoint/2010/main" val="20456421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pic>
        <p:nvPicPr>
          <p:cNvPr id="3" name="Picture 2"/>
          <p:cNvPicPr>
            <a:picLocks noChangeAspect="1"/>
          </p:cNvPicPr>
          <p:nvPr/>
        </p:nvPicPr>
        <p:blipFill>
          <a:blip r:embed="rId3"/>
          <a:stretch>
            <a:fillRect/>
          </a:stretch>
        </p:blipFill>
        <p:spPr>
          <a:xfrm>
            <a:off x="1190148" y="1006213"/>
            <a:ext cx="5389331" cy="4163929"/>
          </a:xfrm>
          <a:prstGeom prst="rect">
            <a:avLst/>
          </a:prstGeom>
        </p:spPr>
      </p:pic>
      <p:pic>
        <p:nvPicPr>
          <p:cNvPr id="4" name="Picture 3"/>
          <p:cNvPicPr>
            <a:picLocks noChangeAspect="1"/>
          </p:cNvPicPr>
          <p:nvPr/>
        </p:nvPicPr>
        <p:blipFill>
          <a:blip r:embed="rId4">
            <a:clrChange>
              <a:clrFrom>
                <a:srgbClr val="FFFFFF"/>
              </a:clrFrom>
              <a:clrTo>
                <a:srgbClr val="FFFFFF">
                  <a:alpha val="0"/>
                </a:srgbClr>
              </a:clrTo>
            </a:clrChange>
          </a:blip>
          <a:stretch>
            <a:fillRect/>
          </a:stretch>
        </p:blipFill>
        <p:spPr>
          <a:xfrm>
            <a:off x="8938298" y="3347970"/>
            <a:ext cx="2328874" cy="2755631"/>
          </a:xfrm>
          <a:prstGeom prst="rect">
            <a:avLst/>
          </a:prstGeom>
        </p:spPr>
      </p:pic>
    </p:spTree>
    <p:extLst>
      <p:ext uri="{BB962C8B-B14F-4D97-AF65-F5344CB8AC3E}">
        <p14:creationId xmlns:p14="http://schemas.microsoft.com/office/powerpoint/2010/main" val="26290008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sp>
        <p:nvSpPr>
          <p:cNvPr id="3" name="Rectangle 2"/>
          <p:cNvSpPr/>
          <p:nvPr/>
        </p:nvSpPr>
        <p:spPr>
          <a:xfrm>
            <a:off x="1268203" y="815415"/>
            <a:ext cx="7010400" cy="3982629"/>
          </a:xfrm>
          <a:prstGeom prst="rect">
            <a:avLst/>
          </a:prstGeom>
        </p:spPr>
        <p:txBody>
          <a:bodyPr wrap="square">
            <a:spAutoFit/>
          </a:bodyPr>
          <a:lstStyle/>
          <a:p>
            <a:pPr lvl="0" algn="ctr" fontAlgn="base">
              <a:lnSpc>
                <a:spcPct val="80000"/>
              </a:lnSpc>
              <a:spcBef>
                <a:spcPct val="20000"/>
              </a:spcBef>
              <a:spcAft>
                <a:spcPct val="0"/>
              </a:spcAft>
              <a:defRPr/>
            </a:pPr>
            <a:endParaRPr lang="en-GB" sz="3600" b="1" dirty="0">
              <a:solidFill>
                <a:srgbClr val="000000"/>
              </a:solidFill>
              <a:latin typeface="Arial Black" pitchFamily="34" charset="0"/>
              <a:ea typeface="MS PGothic" panose="020B0600070205080204" pitchFamily="34" charset="-128"/>
              <a:cs typeface="Arial"/>
            </a:endParaRPr>
          </a:p>
          <a:p>
            <a:pPr marL="288000" lvl="0" fontAlgn="base">
              <a:spcAft>
                <a:spcPct val="0"/>
              </a:spcAft>
              <a:defRPr/>
            </a:pPr>
            <a:endParaRPr lang="en-GB" sz="3200" b="1" dirty="0" smtClean="0">
              <a:solidFill>
                <a:srgbClr val="000000"/>
              </a:solidFill>
              <a:latin typeface="Comic Sans MS" pitchFamily="66" charset="0"/>
              <a:ea typeface="MS PGothic" panose="020B0600070205080204" pitchFamily="34" charset="-128"/>
              <a:cs typeface="Arial"/>
            </a:endParaRPr>
          </a:p>
          <a:p>
            <a:pPr marL="288000" lvl="0" fontAlgn="base">
              <a:spcAft>
                <a:spcPct val="0"/>
              </a:spcAft>
              <a:defRPr/>
            </a:pPr>
            <a:r>
              <a:rPr lang="en-GB" sz="3200" b="1" dirty="0" smtClean="0">
                <a:solidFill>
                  <a:srgbClr val="000000"/>
                </a:solidFill>
                <a:latin typeface="Comic Sans MS" pitchFamily="66" charset="0"/>
                <a:ea typeface="MS PGothic" panose="020B0600070205080204" pitchFamily="34" charset="-128"/>
                <a:cs typeface="Arial"/>
              </a:rPr>
              <a:t>Invitation to Communion</a:t>
            </a:r>
          </a:p>
          <a:p>
            <a:pPr marL="288000" lvl="0" fontAlgn="base">
              <a:spcAft>
                <a:spcPct val="0"/>
              </a:spcAft>
              <a:defRPr/>
            </a:pPr>
            <a:endParaRPr lang="en-GB" sz="3200" b="1" dirty="0">
              <a:solidFill>
                <a:srgbClr val="000000"/>
              </a:solidFill>
              <a:latin typeface="Comic Sans MS" pitchFamily="66" charset="0"/>
              <a:ea typeface="MS PGothic" panose="020B0600070205080204" pitchFamily="34" charset="-128"/>
              <a:cs typeface="Arial"/>
            </a:endParaRPr>
          </a:p>
          <a:p>
            <a:pPr marL="288000" lvl="0" fontAlgn="base">
              <a:spcAft>
                <a:spcPct val="0"/>
              </a:spcAft>
              <a:defRPr/>
            </a:pPr>
            <a:r>
              <a:rPr lang="en-GB" sz="3200" b="1" dirty="0" smtClean="0">
                <a:solidFill>
                  <a:srgbClr val="000000"/>
                </a:solidFill>
                <a:latin typeface="Comic Sans MS" pitchFamily="66" charset="0"/>
                <a:ea typeface="MS PGothic" panose="020B0600070205080204" pitchFamily="34" charset="-128"/>
                <a:cs typeface="Arial"/>
              </a:rPr>
              <a:t>Lord</a:t>
            </a:r>
            <a:r>
              <a:rPr lang="en-GB" sz="3200" b="1" dirty="0">
                <a:solidFill>
                  <a:srgbClr val="000000"/>
                </a:solidFill>
                <a:latin typeface="Comic Sans MS" pitchFamily="66" charset="0"/>
                <a:ea typeface="MS PGothic" panose="020B0600070205080204" pitchFamily="34" charset="-128"/>
                <a:cs typeface="Arial"/>
              </a:rPr>
              <a:t>, I am not worthy</a:t>
            </a:r>
          </a:p>
          <a:p>
            <a:pPr marL="288000" lvl="0" fontAlgn="base">
              <a:spcAft>
                <a:spcPct val="0"/>
              </a:spcAft>
              <a:defRPr/>
            </a:pPr>
            <a:r>
              <a:rPr lang="en-GB" sz="3200" b="1" dirty="0">
                <a:solidFill>
                  <a:srgbClr val="000000"/>
                </a:solidFill>
                <a:latin typeface="Comic Sans MS" pitchFamily="66" charset="0"/>
                <a:ea typeface="MS PGothic" panose="020B0600070205080204" pitchFamily="34" charset="-128"/>
                <a:cs typeface="Arial"/>
              </a:rPr>
              <a:t>that you should enter under my roof, but only say the word </a:t>
            </a:r>
          </a:p>
          <a:p>
            <a:pPr marL="288000" lvl="0" fontAlgn="base">
              <a:spcAft>
                <a:spcPct val="0"/>
              </a:spcAft>
              <a:defRPr/>
            </a:pPr>
            <a:r>
              <a:rPr lang="en-GB" sz="3200" b="1" dirty="0">
                <a:solidFill>
                  <a:srgbClr val="000000"/>
                </a:solidFill>
                <a:latin typeface="Comic Sans MS" pitchFamily="66" charset="0"/>
                <a:ea typeface="MS PGothic" panose="020B0600070205080204" pitchFamily="34" charset="-128"/>
                <a:cs typeface="Arial"/>
              </a:rPr>
              <a:t>and my soul shall be healed.</a:t>
            </a:r>
            <a:endParaRPr lang="en-GB" sz="3200" b="1" dirty="0">
              <a:solidFill>
                <a:srgbClr val="000000"/>
              </a:solidFill>
              <a:latin typeface="Comic Sans MS" pitchFamily="66" charset="0"/>
              <a:ea typeface="MS PGothic" panose="020B0600070205080204" pitchFamily="34" charset="-128"/>
              <a:cs typeface="Arial"/>
            </a:endParaRPr>
          </a:p>
        </p:txBody>
      </p:sp>
      <p:pic>
        <p:nvPicPr>
          <p:cNvPr id="4" name="Picture 3"/>
          <p:cNvPicPr>
            <a:picLocks noChangeAspect="1"/>
          </p:cNvPicPr>
          <p:nvPr/>
        </p:nvPicPr>
        <p:blipFill>
          <a:blip r:embed="rId3"/>
          <a:stretch>
            <a:fillRect/>
          </a:stretch>
        </p:blipFill>
        <p:spPr>
          <a:xfrm>
            <a:off x="8669366" y="1470076"/>
            <a:ext cx="2481287" cy="4206605"/>
          </a:xfrm>
          <a:prstGeom prst="rect">
            <a:avLst/>
          </a:prstGeom>
        </p:spPr>
      </p:pic>
    </p:spTree>
    <p:extLst>
      <p:ext uri="{BB962C8B-B14F-4D97-AF65-F5344CB8AC3E}">
        <p14:creationId xmlns:p14="http://schemas.microsoft.com/office/powerpoint/2010/main" val="5771102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pic>
        <p:nvPicPr>
          <p:cNvPr id="3" name="Picture 2"/>
          <p:cNvPicPr>
            <a:picLocks noChangeAspect="1"/>
          </p:cNvPicPr>
          <p:nvPr/>
        </p:nvPicPr>
        <p:blipFill>
          <a:blip r:embed="rId3">
            <a:clrChange>
              <a:clrFrom>
                <a:srgbClr val="FFFFFF"/>
              </a:clrFrom>
              <a:clrTo>
                <a:srgbClr val="FFFFFF">
                  <a:alpha val="0"/>
                </a:srgbClr>
              </a:clrTo>
            </a:clrChange>
          </a:blip>
          <a:stretch>
            <a:fillRect/>
          </a:stretch>
        </p:blipFill>
        <p:spPr>
          <a:xfrm>
            <a:off x="2403158" y="180940"/>
            <a:ext cx="7950344" cy="6496119"/>
          </a:xfrm>
          <a:prstGeom prst="rect">
            <a:avLst/>
          </a:prstGeom>
        </p:spPr>
      </p:pic>
      <p:pic>
        <p:nvPicPr>
          <p:cNvPr id="4" name="Picture 3"/>
          <p:cNvPicPr>
            <a:picLocks noChangeAspect="1"/>
          </p:cNvPicPr>
          <p:nvPr/>
        </p:nvPicPr>
        <p:blipFill rotWithShape="1">
          <a:blip r:embed="rId4">
            <a:clrChange>
              <a:clrFrom>
                <a:srgbClr val="FFFFFF"/>
              </a:clrFrom>
              <a:clrTo>
                <a:srgbClr val="FFFFFF">
                  <a:alpha val="0"/>
                </a:srgbClr>
              </a:clrTo>
            </a:clrChange>
          </a:blip>
          <a:srcRect l="20433" r="20529"/>
          <a:stretch/>
        </p:blipFill>
        <p:spPr>
          <a:xfrm>
            <a:off x="9110749" y="2057940"/>
            <a:ext cx="2485507" cy="4210053"/>
          </a:xfrm>
          <a:prstGeom prst="rect">
            <a:avLst/>
          </a:prstGeom>
        </p:spPr>
      </p:pic>
    </p:spTree>
    <p:extLst>
      <p:ext uri="{BB962C8B-B14F-4D97-AF65-F5344CB8AC3E}">
        <p14:creationId xmlns:p14="http://schemas.microsoft.com/office/powerpoint/2010/main" val="35391103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pic>
        <p:nvPicPr>
          <p:cNvPr id="3" name="Picture 2"/>
          <p:cNvPicPr>
            <a:picLocks noChangeAspect="1"/>
          </p:cNvPicPr>
          <p:nvPr/>
        </p:nvPicPr>
        <p:blipFill>
          <a:blip r:embed="rId3">
            <a:clrChange>
              <a:clrFrom>
                <a:srgbClr val="FFFFFF"/>
              </a:clrFrom>
              <a:clrTo>
                <a:srgbClr val="FFFFFF">
                  <a:alpha val="0"/>
                </a:srgbClr>
              </a:clrTo>
            </a:clrChange>
          </a:blip>
          <a:stretch>
            <a:fillRect/>
          </a:stretch>
        </p:blipFill>
        <p:spPr>
          <a:xfrm>
            <a:off x="2904605" y="1266824"/>
            <a:ext cx="7353371" cy="4688807"/>
          </a:xfrm>
          <a:prstGeom prst="rect">
            <a:avLst/>
          </a:prstGeom>
        </p:spPr>
      </p:pic>
      <p:pic>
        <p:nvPicPr>
          <p:cNvPr id="4" name="Picture 3"/>
          <p:cNvPicPr>
            <a:picLocks noChangeAspect="1"/>
          </p:cNvPicPr>
          <p:nvPr/>
        </p:nvPicPr>
        <p:blipFill>
          <a:blip r:embed="rId4">
            <a:clrChange>
              <a:clrFrom>
                <a:srgbClr val="FFFFFF"/>
              </a:clrFrom>
              <a:clrTo>
                <a:srgbClr val="FFFFFF">
                  <a:alpha val="0"/>
                </a:srgbClr>
              </a:clrTo>
            </a:clrChange>
          </a:blip>
          <a:stretch>
            <a:fillRect/>
          </a:stretch>
        </p:blipFill>
        <p:spPr>
          <a:xfrm>
            <a:off x="316143" y="1224950"/>
            <a:ext cx="2462066" cy="4366225"/>
          </a:xfrm>
          <a:prstGeom prst="rect">
            <a:avLst/>
          </a:prstGeom>
        </p:spPr>
      </p:pic>
    </p:spTree>
    <p:extLst>
      <p:ext uri="{BB962C8B-B14F-4D97-AF65-F5344CB8AC3E}">
        <p14:creationId xmlns:p14="http://schemas.microsoft.com/office/powerpoint/2010/main" val="14422013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sp>
        <p:nvSpPr>
          <p:cNvPr id="3" name="Rectangle 2"/>
          <p:cNvSpPr/>
          <p:nvPr/>
        </p:nvSpPr>
        <p:spPr>
          <a:xfrm>
            <a:off x="3012029" y="1601231"/>
            <a:ext cx="5785558" cy="646331"/>
          </a:xfrm>
          <a:prstGeom prst="rect">
            <a:avLst/>
          </a:prstGeom>
        </p:spPr>
        <p:txBody>
          <a:bodyPr wrap="none">
            <a:spAutoFit/>
          </a:bodyPr>
          <a:lstStyle/>
          <a:p>
            <a:pPr lvl="0" fontAlgn="base">
              <a:spcBef>
                <a:spcPct val="0"/>
              </a:spcBef>
              <a:spcAft>
                <a:spcPct val="0"/>
              </a:spcAft>
            </a:pPr>
            <a:r>
              <a:rPr kumimoji="0" lang="en-GB" altLang="en-US" sz="3600" b="1" i="0" u="none" strike="noStrike" kern="0" cap="none" spc="0" normalizeH="0" baseline="0" noProof="0" dirty="0" smtClean="0">
                <a:ln>
                  <a:noFill/>
                </a:ln>
                <a:solidFill>
                  <a:srgbClr val="000000"/>
                </a:solidFill>
                <a:effectLst/>
                <a:uLnTx/>
                <a:uFillTx/>
                <a:latin typeface="Comic Sans MS" panose="030F0702030302020204" pitchFamily="66" charset="0"/>
                <a:ea typeface="MS PGothic" panose="020B0600070205080204" pitchFamily="34" charset="-128"/>
                <a:cs typeface="Arial"/>
              </a:rPr>
              <a:t>Blessing of Class Candles</a:t>
            </a:r>
          </a:p>
        </p:txBody>
      </p:sp>
      <p:pic>
        <p:nvPicPr>
          <p:cNvPr id="4" name="Picture 3"/>
          <p:cNvPicPr>
            <a:picLocks noChangeAspect="1"/>
          </p:cNvPicPr>
          <p:nvPr/>
        </p:nvPicPr>
        <p:blipFill>
          <a:blip r:embed="rId3">
            <a:clrChange>
              <a:clrFrom>
                <a:srgbClr val="FFFFFF"/>
              </a:clrFrom>
              <a:clrTo>
                <a:srgbClr val="FFFFFF">
                  <a:alpha val="0"/>
                </a:srgbClr>
              </a:clrTo>
            </a:clrChange>
          </a:blip>
          <a:stretch>
            <a:fillRect/>
          </a:stretch>
        </p:blipFill>
        <p:spPr>
          <a:xfrm>
            <a:off x="4791879" y="3103773"/>
            <a:ext cx="2473444" cy="2593127"/>
          </a:xfrm>
          <a:prstGeom prst="rect">
            <a:avLst/>
          </a:prstGeom>
        </p:spPr>
      </p:pic>
    </p:spTree>
    <p:extLst>
      <p:ext uri="{BB962C8B-B14F-4D97-AF65-F5344CB8AC3E}">
        <p14:creationId xmlns:p14="http://schemas.microsoft.com/office/powerpoint/2010/main" val="4157075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sp>
        <p:nvSpPr>
          <p:cNvPr id="3" name="Rectangle 2"/>
          <p:cNvSpPr/>
          <p:nvPr/>
        </p:nvSpPr>
        <p:spPr>
          <a:xfrm>
            <a:off x="1302327" y="723644"/>
            <a:ext cx="6677891" cy="5410712"/>
          </a:xfrm>
          <a:prstGeom prst="rect">
            <a:avLst/>
          </a:prstGeom>
        </p:spPr>
        <p:txBody>
          <a:bodyPr wrap="square">
            <a:spAutoFit/>
          </a:bodyPr>
          <a:lstStyle/>
          <a:p>
            <a:pPr marL="342900" lvl="0" indent="-342900" fontAlgn="base">
              <a:lnSpc>
                <a:spcPct val="80000"/>
              </a:lnSpc>
              <a:spcBef>
                <a:spcPct val="20000"/>
              </a:spcBef>
              <a:spcAft>
                <a:spcPct val="0"/>
              </a:spcAft>
              <a:defRPr/>
            </a:pPr>
            <a:r>
              <a:rPr lang="en-GB" sz="2400" b="1" kern="0" dirty="0">
                <a:solidFill>
                  <a:srgbClr val="000000"/>
                </a:solidFill>
                <a:latin typeface="Comic Sans MS" pitchFamily="66" charset="0"/>
                <a:ea typeface="MS PGothic" panose="020B0600070205080204" pitchFamily="34" charset="-128"/>
                <a:cs typeface="Arial"/>
              </a:rPr>
              <a:t>Recessional Hymn </a:t>
            </a:r>
          </a:p>
          <a:p>
            <a:pPr marL="342900" lvl="0" indent="-342900" eaLnBrk="0" fontAlgn="base" hangingPunct="0">
              <a:spcBef>
                <a:spcPct val="20000"/>
              </a:spcBef>
              <a:spcAft>
                <a:spcPct val="0"/>
              </a:spcAft>
              <a:defRPr/>
            </a:pPr>
            <a:endParaRPr lang="en-GB" sz="800" kern="0" dirty="0">
              <a:solidFill>
                <a:srgbClr val="000000"/>
              </a:solidFill>
              <a:latin typeface="Comic Sans MS" pitchFamily="66" charset="0"/>
              <a:ea typeface="MS PGothic" panose="020B0600070205080204" pitchFamily="34" charset="-128"/>
              <a:cs typeface="Arial"/>
            </a:endParaRPr>
          </a:p>
          <a:p>
            <a:pPr marL="342900" lvl="0" indent="-342900" eaLnBrk="0" fontAlgn="base" hangingPunct="0">
              <a:spcBef>
                <a:spcPct val="20000"/>
              </a:spcBef>
              <a:spcAft>
                <a:spcPct val="0"/>
              </a:spcAft>
              <a:defRPr/>
            </a:pPr>
            <a:r>
              <a:rPr lang="en-GB" sz="2400" kern="0" dirty="0">
                <a:solidFill>
                  <a:srgbClr val="000000"/>
                </a:solidFill>
                <a:latin typeface="Comic Sans MS" pitchFamily="66" charset="0"/>
                <a:ea typeface="MS PGothic" panose="020B0600070205080204" pitchFamily="34" charset="-128"/>
                <a:cs typeface="Arial"/>
              </a:rPr>
              <a:t>Lord the light of your love is shining</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In the midst of the darkness shining, </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Jesus light of the world shine upon us </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set us free by the truth you now bring us. </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Shine on me, shine on me.</a:t>
            </a:r>
          </a:p>
          <a:p>
            <a:pPr lvl="0" eaLnBrk="0" fontAlgn="base" hangingPunct="0">
              <a:spcAft>
                <a:spcPct val="0"/>
              </a:spcAft>
              <a:defRPr/>
            </a:pPr>
            <a:endParaRPr lang="en-GB" sz="2400" b="1" kern="0" dirty="0">
              <a:solidFill>
                <a:srgbClr val="000000"/>
              </a:solidFill>
              <a:latin typeface="Comic Sans MS" pitchFamily="66" charset="0"/>
              <a:ea typeface="MS PGothic" panose="020B0600070205080204" pitchFamily="34" charset="-128"/>
              <a:cs typeface="Arial"/>
            </a:endParaRP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Shine Jesus shine fill this land with the Father's glory </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Blaze Spirit blaze set our hearts on fire. </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Flow river flow </a:t>
            </a:r>
          </a:p>
          <a:p>
            <a:pPr lvl="0" eaLnBrk="0" fontAlgn="base" hangingPunct="0">
              <a:spcAft>
                <a:spcPct val="0"/>
              </a:spcAft>
              <a:defRPr/>
            </a:pPr>
            <a:r>
              <a:rPr lang="en-GB" sz="2400" kern="0" spc="-30" dirty="0">
                <a:solidFill>
                  <a:srgbClr val="000000"/>
                </a:solidFill>
                <a:latin typeface="Comic Sans MS" pitchFamily="66" charset="0"/>
                <a:ea typeface="MS PGothic" panose="020B0600070205080204" pitchFamily="34" charset="-128"/>
                <a:cs typeface="Arial"/>
              </a:rPr>
              <a:t>Flood the nations with grace and mercy.</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Send forth your word Lord</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And let there be light.</a:t>
            </a:r>
          </a:p>
        </p:txBody>
      </p:sp>
      <p:sp>
        <p:nvSpPr>
          <p:cNvPr id="4" name="Rectangle 3"/>
          <p:cNvSpPr/>
          <p:nvPr/>
        </p:nvSpPr>
        <p:spPr>
          <a:xfrm>
            <a:off x="5459075" y="5606653"/>
            <a:ext cx="6061979" cy="923330"/>
          </a:xfrm>
          <a:prstGeom prst="rect">
            <a:avLst/>
          </a:prstGeom>
        </p:spPr>
        <p:txBody>
          <a:bodyPr wrap="none">
            <a:spAutoFit/>
          </a:bodyPr>
          <a:lstStyle/>
          <a:p>
            <a:pPr marR="246380" lvl="0" algn="ctr"/>
            <a:r>
              <a:rPr lang="en-US" sz="5400" b="1" dirty="0">
                <a:ln w="12700" cmpd="sng">
                  <a:solidFill>
                    <a:srgbClr val="FFC000">
                      <a:lumMod val="75000"/>
                    </a:srgbClr>
                  </a:solidFill>
                  <a:prstDash val="solid"/>
                </a:ln>
                <a:gradFill>
                  <a:gsLst>
                    <a:gs pos="0">
                      <a:srgbClr val="FFC000"/>
                    </a:gs>
                    <a:gs pos="4000">
                      <a:srgbClr val="FFC000">
                        <a:lumMod val="60000"/>
                        <a:lumOff val="40000"/>
                      </a:srgbClr>
                    </a:gs>
                    <a:gs pos="87000">
                      <a:srgbClr val="FFC000">
                        <a:lumMod val="20000"/>
                        <a:lumOff val="80000"/>
                      </a:srgbClr>
                    </a:gs>
                  </a:gsLst>
                  <a:lin ang="5400000"/>
                </a:gradFill>
                <a:ea typeface="Times New Roman" panose="02020603050405020304" pitchFamily="18" charset="0"/>
              </a:rPr>
              <a:t>Let Your Light Shine</a:t>
            </a:r>
            <a:endParaRPr lang="en-GB" sz="3200" b="1" dirty="0">
              <a:ln w="12700" cmpd="sng">
                <a:solidFill>
                  <a:srgbClr val="FFC000">
                    <a:lumMod val="75000"/>
                  </a:srgbClr>
                </a:solidFill>
                <a:prstDash val="solid"/>
              </a:ln>
              <a:gradFill>
                <a:gsLst>
                  <a:gs pos="0">
                    <a:srgbClr val="FFC000"/>
                  </a:gs>
                  <a:gs pos="4000">
                    <a:srgbClr val="FFC000">
                      <a:lumMod val="60000"/>
                      <a:lumOff val="40000"/>
                    </a:srgbClr>
                  </a:gs>
                  <a:gs pos="87000">
                    <a:srgbClr val="FFC000">
                      <a:lumMod val="20000"/>
                      <a:lumOff val="80000"/>
                    </a:srgbClr>
                  </a:gs>
                </a:gsLst>
                <a:lin ang="5400000"/>
              </a:gradFill>
              <a:ea typeface="Times New Roman" panose="02020603050405020304" pitchFamily="18" charset="0"/>
            </a:endParaRPr>
          </a:p>
        </p:txBody>
      </p:sp>
    </p:spTree>
    <p:extLst>
      <p:ext uri="{BB962C8B-B14F-4D97-AF65-F5344CB8AC3E}">
        <p14:creationId xmlns:p14="http://schemas.microsoft.com/office/powerpoint/2010/main" val="11073373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pic>
        <p:nvPicPr>
          <p:cNvPr id="3" name="Picture 2"/>
          <p:cNvPicPr>
            <a:picLocks noChangeAspect="1"/>
          </p:cNvPicPr>
          <p:nvPr/>
        </p:nvPicPr>
        <p:blipFill>
          <a:blip r:embed="rId3">
            <a:clrChange>
              <a:clrFrom>
                <a:srgbClr val="FFFFFF"/>
              </a:clrFrom>
              <a:clrTo>
                <a:srgbClr val="FFFFFF">
                  <a:alpha val="0"/>
                </a:srgbClr>
              </a:clrTo>
            </a:clrChange>
          </a:blip>
          <a:stretch>
            <a:fillRect/>
          </a:stretch>
        </p:blipFill>
        <p:spPr>
          <a:xfrm>
            <a:off x="1476807" y="501372"/>
            <a:ext cx="7899949" cy="5855256"/>
          </a:xfrm>
          <a:prstGeom prst="rect">
            <a:avLst/>
          </a:prstGeom>
        </p:spPr>
      </p:pic>
      <p:pic>
        <p:nvPicPr>
          <p:cNvPr id="4" name="Picture 3"/>
          <p:cNvPicPr>
            <a:picLocks noChangeAspect="1"/>
          </p:cNvPicPr>
          <p:nvPr/>
        </p:nvPicPr>
        <p:blipFill>
          <a:blip r:embed="rId4"/>
          <a:stretch>
            <a:fillRect/>
          </a:stretch>
        </p:blipFill>
        <p:spPr>
          <a:xfrm>
            <a:off x="9048019" y="3601791"/>
            <a:ext cx="2475191" cy="2597121"/>
          </a:xfrm>
          <a:prstGeom prst="rect">
            <a:avLst/>
          </a:prstGeom>
        </p:spPr>
      </p:pic>
    </p:spTree>
    <p:extLst>
      <p:ext uri="{BB962C8B-B14F-4D97-AF65-F5344CB8AC3E}">
        <p14:creationId xmlns:p14="http://schemas.microsoft.com/office/powerpoint/2010/main" val="32120529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sp>
        <p:nvSpPr>
          <p:cNvPr id="3" name="Rectangle 2"/>
          <p:cNvSpPr/>
          <p:nvPr/>
        </p:nvSpPr>
        <p:spPr>
          <a:xfrm>
            <a:off x="1784466" y="782121"/>
            <a:ext cx="6096000" cy="5293757"/>
          </a:xfrm>
          <a:prstGeom prst="rect">
            <a:avLst/>
          </a:prstGeom>
        </p:spPr>
        <p:txBody>
          <a:bodyPr>
            <a:spAutoFit/>
          </a:bodyPr>
          <a:lstStyle/>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As we gaze on your kingly brightness, </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so our faces display your likeness,</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Ever changing from glory to glory </a:t>
            </a:r>
            <a:r>
              <a:rPr lang="en-GB" sz="2400" kern="0" spc="-60" dirty="0">
                <a:solidFill>
                  <a:srgbClr val="000000"/>
                </a:solidFill>
                <a:latin typeface="Comic Sans MS" pitchFamily="66" charset="0"/>
                <a:ea typeface="MS PGothic" panose="020B0600070205080204" pitchFamily="34" charset="-128"/>
                <a:cs typeface="Arial"/>
              </a:rPr>
              <a:t>mirrored here may our lives tell your story</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Shine on me, Shine on me.</a:t>
            </a:r>
          </a:p>
          <a:p>
            <a:pPr lvl="0" eaLnBrk="0" fontAlgn="base" hangingPunct="0">
              <a:spcAft>
                <a:spcPct val="0"/>
              </a:spcAft>
              <a:defRPr/>
            </a:pPr>
            <a:endParaRPr lang="en-GB" sz="2400" kern="0" dirty="0">
              <a:solidFill>
                <a:srgbClr val="000000"/>
              </a:solidFill>
              <a:latin typeface="Comic Sans MS" pitchFamily="66" charset="0"/>
              <a:ea typeface="MS PGothic" panose="020B0600070205080204" pitchFamily="34" charset="-128"/>
              <a:cs typeface="Arial"/>
            </a:endParaRPr>
          </a:p>
          <a:p>
            <a:pPr lvl="0" eaLnBrk="0" fontAlgn="base" hangingPunct="0">
              <a:spcAft>
                <a:spcPct val="0"/>
              </a:spcAft>
              <a:defRPr/>
            </a:pPr>
            <a:endParaRPr lang="en-GB" sz="2400" kern="0" dirty="0">
              <a:solidFill>
                <a:srgbClr val="000000"/>
              </a:solidFill>
              <a:latin typeface="Comic Sans MS" pitchFamily="66" charset="0"/>
              <a:ea typeface="MS PGothic" panose="020B0600070205080204" pitchFamily="34" charset="-128"/>
              <a:cs typeface="Arial"/>
            </a:endParaRP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Shine Jesus shine </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Fill this land with the Father's glory </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Blaze Spirit blaze set our hearts on fire. </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Flow river flow </a:t>
            </a:r>
          </a:p>
          <a:p>
            <a:pPr lvl="0" eaLnBrk="0" fontAlgn="base" hangingPunct="0">
              <a:spcAft>
                <a:spcPct val="0"/>
              </a:spcAft>
              <a:defRPr/>
            </a:pPr>
            <a:r>
              <a:rPr lang="en-GB" sz="2400" kern="0" spc="-30" dirty="0">
                <a:solidFill>
                  <a:srgbClr val="000000"/>
                </a:solidFill>
                <a:latin typeface="Comic Sans MS" pitchFamily="66" charset="0"/>
                <a:ea typeface="MS PGothic" panose="020B0600070205080204" pitchFamily="34" charset="-128"/>
                <a:cs typeface="Arial"/>
              </a:rPr>
              <a:t>Flood the nations with grace and mercy.</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Send forth your word Lord</a:t>
            </a:r>
          </a:p>
          <a:p>
            <a:pPr lvl="0" eaLnBrk="0" fontAlgn="base" hangingPunct="0">
              <a:spcAft>
                <a:spcPct val="0"/>
              </a:spcAft>
              <a:defRPr/>
            </a:pPr>
            <a:r>
              <a:rPr lang="en-GB" sz="2400" kern="0" dirty="0">
                <a:solidFill>
                  <a:srgbClr val="000000"/>
                </a:solidFill>
                <a:latin typeface="Comic Sans MS" pitchFamily="66" charset="0"/>
                <a:ea typeface="MS PGothic" panose="020B0600070205080204" pitchFamily="34" charset="-128"/>
                <a:cs typeface="Arial"/>
              </a:rPr>
              <a:t>And let there be light</a:t>
            </a:r>
            <a:r>
              <a:rPr lang="en-GB" sz="2600" kern="0" dirty="0">
                <a:solidFill>
                  <a:srgbClr val="000000"/>
                </a:solidFill>
                <a:latin typeface="Comic Sans MS" pitchFamily="66" charset="0"/>
                <a:ea typeface="MS PGothic" panose="020B0600070205080204" pitchFamily="34" charset="-128"/>
                <a:cs typeface="Arial"/>
              </a:rPr>
              <a:t>.</a:t>
            </a:r>
          </a:p>
        </p:txBody>
      </p:sp>
    </p:spTree>
    <p:extLst>
      <p:ext uri="{BB962C8B-B14F-4D97-AF65-F5344CB8AC3E}">
        <p14:creationId xmlns:p14="http://schemas.microsoft.com/office/powerpoint/2010/main" val="8654237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9692" y="152116"/>
            <a:ext cx="11912616" cy="6553768"/>
          </a:xfrm>
          <a:prstGeom prst="rect">
            <a:avLst/>
          </a:prstGeom>
        </p:spPr>
      </p:pic>
      <p:sp>
        <p:nvSpPr>
          <p:cNvPr id="3" name="Rectangle 2"/>
          <p:cNvSpPr/>
          <p:nvPr/>
        </p:nvSpPr>
        <p:spPr>
          <a:xfrm>
            <a:off x="2783104" y="2360772"/>
            <a:ext cx="6061979" cy="1754326"/>
          </a:xfrm>
          <a:prstGeom prst="rect">
            <a:avLst/>
          </a:prstGeom>
        </p:spPr>
        <p:txBody>
          <a:bodyPr wrap="none">
            <a:spAutoFit/>
          </a:bodyPr>
          <a:lstStyle/>
          <a:p>
            <a:pPr marR="246380" lvl="0" algn="ctr"/>
            <a:r>
              <a:rPr lang="en-US" sz="5400" b="1" dirty="0">
                <a:ln w="12700" cmpd="sng">
                  <a:solidFill>
                    <a:srgbClr val="FFC000">
                      <a:lumMod val="75000"/>
                    </a:srgbClr>
                  </a:solidFill>
                  <a:prstDash val="solid"/>
                </a:ln>
                <a:gradFill>
                  <a:gsLst>
                    <a:gs pos="0">
                      <a:srgbClr val="FFC000"/>
                    </a:gs>
                    <a:gs pos="4000">
                      <a:srgbClr val="FFC000">
                        <a:lumMod val="60000"/>
                        <a:lumOff val="40000"/>
                      </a:srgbClr>
                    </a:gs>
                    <a:gs pos="87000">
                      <a:srgbClr val="FFC000">
                        <a:lumMod val="20000"/>
                        <a:lumOff val="80000"/>
                      </a:srgbClr>
                    </a:gs>
                  </a:gsLst>
                  <a:lin ang="5400000"/>
                </a:gradFill>
                <a:ea typeface="Times New Roman" panose="02020603050405020304" pitchFamily="18" charset="0"/>
              </a:rPr>
              <a:t>Let Your Light </a:t>
            </a:r>
            <a:r>
              <a:rPr lang="en-US" sz="5400" b="1" dirty="0" smtClean="0">
                <a:ln w="12700" cmpd="sng">
                  <a:solidFill>
                    <a:srgbClr val="FFC000">
                      <a:lumMod val="75000"/>
                    </a:srgbClr>
                  </a:solidFill>
                  <a:prstDash val="solid"/>
                </a:ln>
                <a:gradFill>
                  <a:gsLst>
                    <a:gs pos="0">
                      <a:srgbClr val="FFC000"/>
                    </a:gs>
                    <a:gs pos="4000">
                      <a:srgbClr val="FFC000">
                        <a:lumMod val="60000"/>
                        <a:lumOff val="40000"/>
                      </a:srgbClr>
                    </a:gs>
                    <a:gs pos="87000">
                      <a:srgbClr val="FFC000">
                        <a:lumMod val="20000"/>
                        <a:lumOff val="80000"/>
                      </a:srgbClr>
                    </a:gs>
                  </a:gsLst>
                  <a:lin ang="5400000"/>
                </a:gradFill>
                <a:ea typeface="Times New Roman" panose="02020603050405020304" pitchFamily="18" charset="0"/>
              </a:rPr>
              <a:t>Shine</a:t>
            </a:r>
          </a:p>
          <a:p>
            <a:pPr marR="246380" lvl="0" algn="ctr"/>
            <a:r>
              <a:rPr lang="en-US" sz="5400" b="1" dirty="0">
                <a:ln w="12700" cmpd="sng">
                  <a:solidFill>
                    <a:srgbClr val="FFC000">
                      <a:lumMod val="75000"/>
                    </a:srgbClr>
                  </a:solidFill>
                  <a:prstDash val="solid"/>
                </a:ln>
                <a:gradFill>
                  <a:gsLst>
                    <a:gs pos="0">
                      <a:srgbClr val="FFC000"/>
                    </a:gs>
                    <a:gs pos="4000">
                      <a:srgbClr val="FFC000">
                        <a:lumMod val="60000"/>
                        <a:lumOff val="40000"/>
                      </a:srgbClr>
                    </a:gs>
                    <a:gs pos="87000">
                      <a:srgbClr val="FFC000">
                        <a:lumMod val="20000"/>
                        <a:lumOff val="80000"/>
                      </a:srgbClr>
                    </a:gs>
                  </a:gsLst>
                  <a:lin ang="5400000"/>
                </a:gradFill>
                <a:ea typeface="Times New Roman" panose="02020603050405020304" pitchFamily="18" charset="0"/>
              </a:rPr>
              <a:t>t</a:t>
            </a:r>
            <a:r>
              <a:rPr lang="en-US" sz="5400" b="1" dirty="0" smtClean="0">
                <a:ln w="12700" cmpd="sng">
                  <a:solidFill>
                    <a:srgbClr val="FFC000">
                      <a:lumMod val="75000"/>
                    </a:srgbClr>
                  </a:solidFill>
                  <a:prstDash val="solid"/>
                </a:ln>
                <a:gradFill>
                  <a:gsLst>
                    <a:gs pos="0">
                      <a:srgbClr val="FFC000"/>
                    </a:gs>
                    <a:gs pos="4000">
                      <a:srgbClr val="FFC000">
                        <a:lumMod val="60000"/>
                        <a:lumOff val="40000"/>
                      </a:srgbClr>
                    </a:gs>
                    <a:gs pos="87000">
                      <a:srgbClr val="FFC000">
                        <a:lumMod val="20000"/>
                        <a:lumOff val="80000"/>
                      </a:srgbClr>
                    </a:gs>
                  </a:gsLst>
                  <a:lin ang="5400000"/>
                </a:gradFill>
                <a:ea typeface="Times New Roman" panose="02020603050405020304" pitchFamily="18" charset="0"/>
              </a:rPr>
              <a:t>his year</a:t>
            </a:r>
            <a:endParaRPr lang="en-GB" sz="3200" b="1" dirty="0">
              <a:ln w="12700" cmpd="sng">
                <a:solidFill>
                  <a:srgbClr val="FFC000">
                    <a:lumMod val="75000"/>
                  </a:srgbClr>
                </a:solidFill>
                <a:prstDash val="solid"/>
              </a:ln>
              <a:gradFill>
                <a:gsLst>
                  <a:gs pos="0">
                    <a:srgbClr val="FFC000"/>
                  </a:gs>
                  <a:gs pos="4000">
                    <a:srgbClr val="FFC000">
                      <a:lumMod val="60000"/>
                      <a:lumOff val="40000"/>
                    </a:srgbClr>
                  </a:gs>
                  <a:gs pos="87000">
                    <a:srgbClr val="FFC000">
                      <a:lumMod val="20000"/>
                      <a:lumOff val="80000"/>
                    </a:srgbClr>
                  </a:gs>
                </a:gsLst>
                <a:lin ang="5400000"/>
              </a:gradFill>
              <a:ea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10333478" y="457644"/>
            <a:ext cx="1005927" cy="1231499"/>
          </a:xfrm>
          <a:prstGeom prst="rect">
            <a:avLst/>
          </a:prstGeom>
        </p:spPr>
      </p:pic>
    </p:spTree>
    <p:extLst>
      <p:ext uri="{BB962C8B-B14F-4D97-AF65-F5344CB8AC3E}">
        <p14:creationId xmlns:p14="http://schemas.microsoft.com/office/powerpoint/2010/main" val="4649047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1632</TotalTime>
  <Words>890</Words>
  <Application>Microsoft Office PowerPoint</Application>
  <PresentationFormat>Widescreen</PresentationFormat>
  <Paragraphs>151</Paragraphs>
  <Slides>25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MS PGothic</vt:lpstr>
      <vt:lpstr>Arial</vt:lpstr>
      <vt:lpstr>Arial Black</vt:lpstr>
      <vt:lpstr>Calibri</vt:lpstr>
      <vt:lpstr>Calibri Light</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Jennifer Mooney</dc:creator>
  <cp:lastModifiedBy>Jennifer Mooney</cp:lastModifiedBy>
  <cp:revision>13</cp:revision>
  <dcterms:created xsi:type="dcterms:W3CDTF">2021-09-15T08:48:56Z</dcterms:created>
  <dcterms:modified xsi:type="dcterms:W3CDTF">2021-09-16T12:01:20Z</dcterms:modified>
</cp:coreProperties>
</file>